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18"/>
  </p:handoutMasterIdLst>
  <p:sldIdLst>
    <p:sldId id="256" r:id="rId5"/>
    <p:sldId id="257" r:id="rId6"/>
    <p:sldId id="258" r:id="rId7"/>
    <p:sldId id="292" r:id="rId8"/>
    <p:sldId id="291" r:id="rId9"/>
    <p:sldId id="274" r:id="rId10"/>
    <p:sldId id="275" r:id="rId11"/>
    <p:sldId id="290" r:id="rId12"/>
    <p:sldId id="283" r:id="rId13"/>
    <p:sldId id="288" r:id="rId14"/>
    <p:sldId id="289" r:id="rId15"/>
    <p:sldId id="286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1BCEFA-CF43-43B0-84D6-DD3FEB329924}" v="2" dt="2022-02-10T09:30:36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56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González Serrano" userId="881ba234-dc5e-4a06-b4ab-e4ac551f5258" providerId="ADAL" clId="{2D1BCEFA-CF43-43B0-84D6-DD3FEB329924}"/>
    <pc:docChg chg="modSld">
      <pc:chgData name="Lydia González Serrano" userId="881ba234-dc5e-4a06-b4ab-e4ac551f5258" providerId="ADAL" clId="{2D1BCEFA-CF43-43B0-84D6-DD3FEB329924}" dt="2022-02-10T09:32:14.751" v="21" actId="20577"/>
      <pc:docMkLst>
        <pc:docMk/>
      </pc:docMkLst>
      <pc:sldChg chg="modSp">
        <pc:chgData name="Lydia González Serrano" userId="881ba234-dc5e-4a06-b4ab-e4ac551f5258" providerId="ADAL" clId="{2D1BCEFA-CF43-43B0-84D6-DD3FEB329924}" dt="2022-02-10T09:32:14.751" v="21" actId="20577"/>
        <pc:sldMkLst>
          <pc:docMk/>
          <pc:sldMk cId="2751551379" sldId="289"/>
        </pc:sldMkLst>
        <pc:spChg chg="mod">
          <ac:chgData name="Lydia González Serrano" userId="881ba234-dc5e-4a06-b4ab-e4ac551f5258" providerId="ADAL" clId="{2D1BCEFA-CF43-43B0-84D6-DD3FEB329924}" dt="2022-02-10T09:32:14.751" v="21" actId="20577"/>
          <ac:spMkLst>
            <pc:docMk/>
            <pc:sldMk cId="2751551379" sldId="289"/>
            <ac:spMk id="3" creationId="{00000000-0000-0000-0000-000000000000}"/>
          </ac:spMkLst>
        </pc:spChg>
      </pc:sldChg>
      <pc:sldChg chg="modSp">
        <pc:chgData name="Lydia González Serrano" userId="881ba234-dc5e-4a06-b4ab-e4ac551f5258" providerId="ADAL" clId="{2D1BCEFA-CF43-43B0-84D6-DD3FEB329924}" dt="2022-02-10T09:30:36.355" v="1" actId="20577"/>
        <pc:sldMkLst>
          <pc:docMk/>
          <pc:sldMk cId="1635458095" sldId="291"/>
        </pc:sldMkLst>
        <pc:graphicFrameChg chg="mod">
          <ac:chgData name="Lydia González Serrano" userId="881ba234-dc5e-4a06-b4ab-e4ac551f5258" providerId="ADAL" clId="{2D1BCEFA-CF43-43B0-84D6-DD3FEB329924}" dt="2022-02-10T09:30:36.355" v="1" actId="20577"/>
          <ac:graphicFrameMkLst>
            <pc:docMk/>
            <pc:sldMk cId="1635458095" sldId="291"/>
            <ac:graphicFrameMk id="6" creationId="{781790E4-EBD2-4C6D-9610-D5CF05EBEB7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1029A-E963-485A-B82A-C3C69E08F5E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6D48C1-BB86-428E-AE52-0D3201E4A76F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2800" dirty="0"/>
            <a:t>MENTORÍA</a:t>
          </a:r>
        </a:p>
      </dgm:t>
    </dgm:pt>
    <dgm:pt modelId="{7F3A72F3-592E-45DA-9809-A5B0F6630284}" type="parTrans" cxnId="{0DEF09ED-AAE2-4173-99BE-4413896E8A93}">
      <dgm:prSet/>
      <dgm:spPr/>
      <dgm:t>
        <a:bodyPr/>
        <a:lstStyle/>
        <a:p>
          <a:endParaRPr lang="es-ES"/>
        </a:p>
      </dgm:t>
    </dgm:pt>
    <dgm:pt modelId="{54839267-B8D1-4E79-803B-9D436D52CCB4}" type="sibTrans" cxnId="{0DEF09ED-AAE2-4173-99BE-4413896E8A93}">
      <dgm:prSet/>
      <dgm:spPr/>
      <dgm:t>
        <a:bodyPr/>
        <a:lstStyle/>
        <a:p>
          <a:endParaRPr lang="es-ES"/>
        </a:p>
      </dgm:t>
    </dgm:pt>
    <dgm:pt modelId="{5CF4BCFD-5DBF-4A6C-9AB5-514C9618B4F6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2400" dirty="0"/>
            <a:t>Herramienta eficaz</a:t>
          </a:r>
        </a:p>
      </dgm:t>
    </dgm:pt>
    <dgm:pt modelId="{2890C0A0-F995-420F-AADA-3C7B84EF7BFC}" type="parTrans" cxnId="{79C6D926-448A-4E4F-87D1-40ADEEA7F106}">
      <dgm:prSet/>
      <dgm:spPr/>
      <dgm:t>
        <a:bodyPr/>
        <a:lstStyle/>
        <a:p>
          <a:endParaRPr lang="es-ES"/>
        </a:p>
      </dgm:t>
    </dgm:pt>
    <dgm:pt modelId="{C81C035E-9BE1-4C53-844B-D54B1292A2A3}" type="sibTrans" cxnId="{79C6D926-448A-4E4F-87D1-40ADEEA7F106}">
      <dgm:prSet/>
      <dgm:spPr/>
      <dgm:t>
        <a:bodyPr/>
        <a:lstStyle/>
        <a:p>
          <a:endParaRPr lang="es-ES"/>
        </a:p>
      </dgm:t>
    </dgm:pt>
    <dgm:pt modelId="{ED9BCE9D-6C22-4729-92CE-E255EE851613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2400" dirty="0"/>
            <a:t>Orientación investigadores/as noveles</a:t>
          </a:r>
        </a:p>
      </dgm:t>
    </dgm:pt>
    <dgm:pt modelId="{5AD83A37-BA11-477E-AB54-9C1BCA339F9F}" type="parTrans" cxnId="{313694DB-F7FF-4CA0-9E15-E8784B124663}">
      <dgm:prSet/>
      <dgm:spPr/>
      <dgm:t>
        <a:bodyPr/>
        <a:lstStyle/>
        <a:p>
          <a:endParaRPr lang="es-ES"/>
        </a:p>
      </dgm:t>
    </dgm:pt>
    <dgm:pt modelId="{36E415E9-9F48-4ED5-99AB-056E7320E82E}" type="sibTrans" cxnId="{313694DB-F7FF-4CA0-9E15-E8784B124663}">
      <dgm:prSet/>
      <dgm:spPr/>
      <dgm:t>
        <a:bodyPr/>
        <a:lstStyle/>
        <a:p>
          <a:endParaRPr lang="es-ES"/>
        </a:p>
      </dgm:t>
    </dgm:pt>
    <dgm:pt modelId="{68151FED-DF0C-4C15-A26D-84534B594156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2400" dirty="0"/>
            <a:t>Beneficios</a:t>
          </a:r>
        </a:p>
      </dgm:t>
    </dgm:pt>
    <dgm:pt modelId="{90333B26-8598-4173-8F06-CC6FAE2FF62E}" type="parTrans" cxnId="{D0DCEBB4-580C-43FF-B380-4F1474A0A755}">
      <dgm:prSet/>
      <dgm:spPr/>
      <dgm:t>
        <a:bodyPr/>
        <a:lstStyle/>
        <a:p>
          <a:endParaRPr lang="es-ES"/>
        </a:p>
      </dgm:t>
    </dgm:pt>
    <dgm:pt modelId="{FB2DE2E0-468A-48F7-A4D4-654315407AD5}" type="sibTrans" cxnId="{D0DCEBB4-580C-43FF-B380-4F1474A0A755}">
      <dgm:prSet/>
      <dgm:spPr/>
      <dgm:t>
        <a:bodyPr/>
        <a:lstStyle/>
        <a:p>
          <a:endParaRPr lang="es-ES"/>
        </a:p>
      </dgm:t>
    </dgm:pt>
    <dgm:pt modelId="{00BD2934-53DE-4B5F-87B1-3C1B5D3A4DE0}">
      <dgm:prSet phldrT="[Texto]"/>
      <dgm:spPr/>
      <dgm:t>
        <a:bodyPr/>
        <a:lstStyle/>
        <a:p>
          <a:r>
            <a:rPr lang="es-ES" dirty="0"/>
            <a:t>Mentores/as</a:t>
          </a:r>
        </a:p>
      </dgm:t>
    </dgm:pt>
    <dgm:pt modelId="{8B7916AE-B2AC-4CC0-B2B3-5ED484E6D315}" type="parTrans" cxnId="{07906EE6-2ADA-4899-AECF-C75C566752BB}">
      <dgm:prSet/>
      <dgm:spPr/>
      <dgm:t>
        <a:bodyPr/>
        <a:lstStyle/>
        <a:p>
          <a:endParaRPr lang="es-ES"/>
        </a:p>
      </dgm:t>
    </dgm:pt>
    <dgm:pt modelId="{C82AD48D-D21C-4DD7-9463-C87EB2B66DB9}" type="sibTrans" cxnId="{07906EE6-2ADA-4899-AECF-C75C566752BB}">
      <dgm:prSet/>
      <dgm:spPr/>
      <dgm:t>
        <a:bodyPr/>
        <a:lstStyle/>
        <a:p>
          <a:endParaRPr lang="es-ES"/>
        </a:p>
      </dgm:t>
    </dgm:pt>
    <dgm:pt modelId="{8F381F6A-357F-4AC7-8285-2F5D1E5A9888}">
      <dgm:prSet phldrT="[Texto]"/>
      <dgm:spPr/>
      <dgm:t>
        <a:bodyPr/>
        <a:lstStyle/>
        <a:p>
          <a:r>
            <a:rPr lang="es-ES" dirty="0" err="1"/>
            <a:t>Mentorizados</a:t>
          </a:r>
          <a:r>
            <a:rPr lang="es-ES" dirty="0"/>
            <a:t>/as</a:t>
          </a:r>
        </a:p>
      </dgm:t>
    </dgm:pt>
    <dgm:pt modelId="{B1FB2A52-A7C0-4EBC-9635-2A4BEC69E13C}" type="parTrans" cxnId="{E0DB1683-2582-4AFB-B8F8-96065B27CA79}">
      <dgm:prSet/>
      <dgm:spPr/>
      <dgm:t>
        <a:bodyPr/>
        <a:lstStyle/>
        <a:p>
          <a:endParaRPr lang="es-ES"/>
        </a:p>
      </dgm:t>
    </dgm:pt>
    <dgm:pt modelId="{E0932B74-1164-4F30-A713-99F238AA115A}" type="sibTrans" cxnId="{E0DB1683-2582-4AFB-B8F8-96065B27CA79}">
      <dgm:prSet/>
      <dgm:spPr/>
      <dgm:t>
        <a:bodyPr/>
        <a:lstStyle/>
        <a:p>
          <a:endParaRPr lang="es-ES"/>
        </a:p>
      </dgm:t>
    </dgm:pt>
    <dgm:pt modelId="{C077FE4C-A712-4541-B61C-1E7BBA5836AE}">
      <dgm:prSet phldrT="[Texto]"/>
      <dgm:spPr/>
      <dgm:t>
        <a:bodyPr/>
        <a:lstStyle/>
        <a:p>
          <a:r>
            <a:rPr lang="es-ES" dirty="0"/>
            <a:t>Institución</a:t>
          </a:r>
        </a:p>
      </dgm:t>
    </dgm:pt>
    <dgm:pt modelId="{2B4F08F5-4A8F-4563-999E-7F96B5F4894E}" type="parTrans" cxnId="{6E582BFC-4260-412E-8004-2CC75849C605}">
      <dgm:prSet/>
      <dgm:spPr/>
      <dgm:t>
        <a:bodyPr/>
        <a:lstStyle/>
        <a:p>
          <a:endParaRPr lang="es-ES"/>
        </a:p>
      </dgm:t>
    </dgm:pt>
    <dgm:pt modelId="{C0223A2F-2246-42FE-8743-E82A81B718ED}" type="sibTrans" cxnId="{6E582BFC-4260-412E-8004-2CC75849C605}">
      <dgm:prSet/>
      <dgm:spPr/>
      <dgm:t>
        <a:bodyPr/>
        <a:lstStyle/>
        <a:p>
          <a:endParaRPr lang="es-ES"/>
        </a:p>
      </dgm:t>
    </dgm:pt>
    <dgm:pt modelId="{C739ABD0-2A62-4A57-A26B-0A8B6647BB12}" type="pres">
      <dgm:prSet presAssocID="{ED51029A-E963-485A-B82A-C3C69E08F5EF}" presName="Name0" presStyleCnt="0">
        <dgm:presLayoutVars>
          <dgm:dir/>
          <dgm:animLvl val="lvl"/>
          <dgm:resizeHandles val="exact"/>
        </dgm:presLayoutVars>
      </dgm:prSet>
      <dgm:spPr/>
    </dgm:pt>
    <dgm:pt modelId="{0107E16E-1287-4779-A5E8-3B38AAB41B38}" type="pres">
      <dgm:prSet presAssocID="{68151FED-DF0C-4C15-A26D-84534B594156}" presName="boxAndChildren" presStyleCnt="0"/>
      <dgm:spPr/>
    </dgm:pt>
    <dgm:pt modelId="{EEFF97FE-EAC4-4FC1-8291-1B830BA31F8F}" type="pres">
      <dgm:prSet presAssocID="{68151FED-DF0C-4C15-A26D-84534B594156}" presName="parentTextBox" presStyleLbl="node1" presStyleIdx="0" presStyleCnt="4"/>
      <dgm:spPr/>
    </dgm:pt>
    <dgm:pt modelId="{247A33B4-BF41-4437-A98D-14E546CE41B3}" type="pres">
      <dgm:prSet presAssocID="{68151FED-DF0C-4C15-A26D-84534B594156}" presName="entireBox" presStyleLbl="node1" presStyleIdx="0" presStyleCnt="4"/>
      <dgm:spPr/>
    </dgm:pt>
    <dgm:pt modelId="{1BB583F4-7E8A-4858-9920-26B42708723E}" type="pres">
      <dgm:prSet presAssocID="{68151FED-DF0C-4C15-A26D-84534B594156}" presName="descendantBox" presStyleCnt="0"/>
      <dgm:spPr/>
    </dgm:pt>
    <dgm:pt modelId="{75DF40B9-CA37-4519-AFDD-ABB412559F5A}" type="pres">
      <dgm:prSet presAssocID="{00BD2934-53DE-4B5F-87B1-3C1B5D3A4DE0}" presName="childTextBox" presStyleLbl="fgAccFollowNode1" presStyleIdx="0" presStyleCnt="3">
        <dgm:presLayoutVars>
          <dgm:bulletEnabled val="1"/>
        </dgm:presLayoutVars>
      </dgm:prSet>
      <dgm:spPr/>
    </dgm:pt>
    <dgm:pt modelId="{CE11B04B-6094-4D32-9A69-BEA0BC800EA0}" type="pres">
      <dgm:prSet presAssocID="{8F381F6A-357F-4AC7-8285-2F5D1E5A9888}" presName="childTextBox" presStyleLbl="fgAccFollowNode1" presStyleIdx="1" presStyleCnt="3">
        <dgm:presLayoutVars>
          <dgm:bulletEnabled val="1"/>
        </dgm:presLayoutVars>
      </dgm:prSet>
      <dgm:spPr/>
    </dgm:pt>
    <dgm:pt modelId="{1A7A6C54-8FC1-4D24-AA2F-3105D7CB2C05}" type="pres">
      <dgm:prSet presAssocID="{C077FE4C-A712-4541-B61C-1E7BBA5836AE}" presName="childTextBox" presStyleLbl="fgAccFollowNode1" presStyleIdx="2" presStyleCnt="3">
        <dgm:presLayoutVars>
          <dgm:bulletEnabled val="1"/>
        </dgm:presLayoutVars>
      </dgm:prSet>
      <dgm:spPr/>
    </dgm:pt>
    <dgm:pt modelId="{FB4BFF30-37F5-4BCC-BC83-91E4C91B9313}" type="pres">
      <dgm:prSet presAssocID="{36E415E9-9F48-4ED5-99AB-056E7320E82E}" presName="sp" presStyleCnt="0"/>
      <dgm:spPr/>
    </dgm:pt>
    <dgm:pt modelId="{A46941DC-FED1-4C90-9B82-F43FB03E89A2}" type="pres">
      <dgm:prSet presAssocID="{ED9BCE9D-6C22-4729-92CE-E255EE851613}" presName="arrowAndChildren" presStyleCnt="0"/>
      <dgm:spPr/>
    </dgm:pt>
    <dgm:pt modelId="{B2C73D87-1945-4A2A-BBFB-377B84809B17}" type="pres">
      <dgm:prSet presAssocID="{ED9BCE9D-6C22-4729-92CE-E255EE851613}" presName="parentTextArrow" presStyleLbl="node1" presStyleIdx="1" presStyleCnt="4"/>
      <dgm:spPr/>
    </dgm:pt>
    <dgm:pt modelId="{0150CADD-3336-4528-B938-B240F1CC4D07}" type="pres">
      <dgm:prSet presAssocID="{C81C035E-9BE1-4C53-844B-D54B1292A2A3}" presName="sp" presStyleCnt="0"/>
      <dgm:spPr/>
    </dgm:pt>
    <dgm:pt modelId="{D4D2880F-2726-4D64-B2FD-12E7008DB4DB}" type="pres">
      <dgm:prSet presAssocID="{5CF4BCFD-5DBF-4A6C-9AB5-514C9618B4F6}" presName="arrowAndChildren" presStyleCnt="0"/>
      <dgm:spPr/>
    </dgm:pt>
    <dgm:pt modelId="{EFFDC5D3-5757-4CD9-8B35-33E8D7F073B3}" type="pres">
      <dgm:prSet presAssocID="{5CF4BCFD-5DBF-4A6C-9AB5-514C9618B4F6}" presName="parentTextArrow" presStyleLbl="node1" presStyleIdx="2" presStyleCnt="4"/>
      <dgm:spPr/>
    </dgm:pt>
    <dgm:pt modelId="{ABE10C9C-867C-422D-87A1-E57151ACECDE}" type="pres">
      <dgm:prSet presAssocID="{54839267-B8D1-4E79-803B-9D436D52CCB4}" presName="sp" presStyleCnt="0"/>
      <dgm:spPr/>
    </dgm:pt>
    <dgm:pt modelId="{BF9B8264-3C4B-4046-8352-671AAF8EDE7A}" type="pres">
      <dgm:prSet presAssocID="{B96D48C1-BB86-428E-AE52-0D3201E4A76F}" presName="arrowAndChildren" presStyleCnt="0"/>
      <dgm:spPr/>
    </dgm:pt>
    <dgm:pt modelId="{A3F0C08B-6F54-4B2D-804E-F6A4FDF3A4B3}" type="pres">
      <dgm:prSet presAssocID="{B96D48C1-BB86-428E-AE52-0D3201E4A76F}" presName="parentTextArrow" presStyleLbl="node1" presStyleIdx="3" presStyleCnt="4"/>
      <dgm:spPr/>
    </dgm:pt>
  </dgm:ptLst>
  <dgm:cxnLst>
    <dgm:cxn modelId="{8BB4491B-A736-4235-B38D-DB3EAFD41CC8}" type="presOf" srcId="{5CF4BCFD-5DBF-4A6C-9AB5-514C9618B4F6}" destId="{EFFDC5D3-5757-4CD9-8B35-33E8D7F073B3}" srcOrd="0" destOrd="0" presId="urn:microsoft.com/office/officeart/2005/8/layout/process4"/>
    <dgm:cxn modelId="{79C6D926-448A-4E4F-87D1-40ADEEA7F106}" srcId="{ED51029A-E963-485A-B82A-C3C69E08F5EF}" destId="{5CF4BCFD-5DBF-4A6C-9AB5-514C9618B4F6}" srcOrd="1" destOrd="0" parTransId="{2890C0A0-F995-420F-AADA-3C7B84EF7BFC}" sibTransId="{C81C035E-9BE1-4C53-844B-D54B1292A2A3}"/>
    <dgm:cxn modelId="{F166623D-A673-4E06-BFD4-4F0E3204AFBF}" type="presOf" srcId="{ED51029A-E963-485A-B82A-C3C69E08F5EF}" destId="{C739ABD0-2A62-4A57-A26B-0A8B6647BB12}" srcOrd="0" destOrd="0" presId="urn:microsoft.com/office/officeart/2005/8/layout/process4"/>
    <dgm:cxn modelId="{81055D5A-565E-4A22-A208-19548965D4C4}" type="presOf" srcId="{00BD2934-53DE-4B5F-87B1-3C1B5D3A4DE0}" destId="{75DF40B9-CA37-4519-AFDD-ABB412559F5A}" srcOrd="0" destOrd="0" presId="urn:microsoft.com/office/officeart/2005/8/layout/process4"/>
    <dgm:cxn modelId="{D3510180-F291-43D1-AF3D-707E5597C3FB}" type="presOf" srcId="{C077FE4C-A712-4541-B61C-1E7BBA5836AE}" destId="{1A7A6C54-8FC1-4D24-AA2F-3105D7CB2C05}" srcOrd="0" destOrd="0" presId="urn:microsoft.com/office/officeart/2005/8/layout/process4"/>
    <dgm:cxn modelId="{E0DB1683-2582-4AFB-B8F8-96065B27CA79}" srcId="{68151FED-DF0C-4C15-A26D-84534B594156}" destId="{8F381F6A-357F-4AC7-8285-2F5D1E5A9888}" srcOrd="1" destOrd="0" parTransId="{B1FB2A52-A7C0-4EBC-9635-2A4BEC69E13C}" sibTransId="{E0932B74-1164-4F30-A713-99F238AA115A}"/>
    <dgm:cxn modelId="{EC21C38A-0E93-4E37-8236-2400FFF6CE8B}" type="presOf" srcId="{ED9BCE9D-6C22-4729-92CE-E255EE851613}" destId="{B2C73D87-1945-4A2A-BBFB-377B84809B17}" srcOrd="0" destOrd="0" presId="urn:microsoft.com/office/officeart/2005/8/layout/process4"/>
    <dgm:cxn modelId="{0BD9678C-9C50-4000-B132-8A53106BCADC}" type="presOf" srcId="{68151FED-DF0C-4C15-A26D-84534B594156}" destId="{EEFF97FE-EAC4-4FC1-8291-1B830BA31F8F}" srcOrd="0" destOrd="0" presId="urn:microsoft.com/office/officeart/2005/8/layout/process4"/>
    <dgm:cxn modelId="{67EBC9A9-0F15-4CBF-91A1-16E8399D21FE}" type="presOf" srcId="{B96D48C1-BB86-428E-AE52-0D3201E4A76F}" destId="{A3F0C08B-6F54-4B2D-804E-F6A4FDF3A4B3}" srcOrd="0" destOrd="0" presId="urn:microsoft.com/office/officeart/2005/8/layout/process4"/>
    <dgm:cxn modelId="{D0DCEBB4-580C-43FF-B380-4F1474A0A755}" srcId="{ED51029A-E963-485A-B82A-C3C69E08F5EF}" destId="{68151FED-DF0C-4C15-A26D-84534B594156}" srcOrd="3" destOrd="0" parTransId="{90333B26-8598-4173-8F06-CC6FAE2FF62E}" sibTransId="{FB2DE2E0-468A-48F7-A4D4-654315407AD5}"/>
    <dgm:cxn modelId="{44DCACD5-8221-42BA-9C03-293BB6420587}" type="presOf" srcId="{68151FED-DF0C-4C15-A26D-84534B594156}" destId="{247A33B4-BF41-4437-A98D-14E546CE41B3}" srcOrd="1" destOrd="0" presId="urn:microsoft.com/office/officeart/2005/8/layout/process4"/>
    <dgm:cxn modelId="{313694DB-F7FF-4CA0-9E15-E8784B124663}" srcId="{ED51029A-E963-485A-B82A-C3C69E08F5EF}" destId="{ED9BCE9D-6C22-4729-92CE-E255EE851613}" srcOrd="2" destOrd="0" parTransId="{5AD83A37-BA11-477E-AB54-9C1BCA339F9F}" sibTransId="{36E415E9-9F48-4ED5-99AB-056E7320E82E}"/>
    <dgm:cxn modelId="{07906EE6-2ADA-4899-AECF-C75C566752BB}" srcId="{68151FED-DF0C-4C15-A26D-84534B594156}" destId="{00BD2934-53DE-4B5F-87B1-3C1B5D3A4DE0}" srcOrd="0" destOrd="0" parTransId="{8B7916AE-B2AC-4CC0-B2B3-5ED484E6D315}" sibTransId="{C82AD48D-D21C-4DD7-9463-C87EB2B66DB9}"/>
    <dgm:cxn modelId="{0DEF09ED-AAE2-4173-99BE-4413896E8A93}" srcId="{ED51029A-E963-485A-B82A-C3C69E08F5EF}" destId="{B96D48C1-BB86-428E-AE52-0D3201E4A76F}" srcOrd="0" destOrd="0" parTransId="{7F3A72F3-592E-45DA-9809-A5B0F6630284}" sibTransId="{54839267-B8D1-4E79-803B-9D436D52CCB4}"/>
    <dgm:cxn modelId="{6E582BFC-4260-412E-8004-2CC75849C605}" srcId="{68151FED-DF0C-4C15-A26D-84534B594156}" destId="{C077FE4C-A712-4541-B61C-1E7BBA5836AE}" srcOrd="2" destOrd="0" parTransId="{2B4F08F5-4A8F-4563-999E-7F96B5F4894E}" sibTransId="{C0223A2F-2246-42FE-8743-E82A81B718ED}"/>
    <dgm:cxn modelId="{572D89FF-2089-4256-B28A-21A26EFC55B8}" type="presOf" srcId="{8F381F6A-357F-4AC7-8285-2F5D1E5A9888}" destId="{CE11B04B-6094-4D32-9A69-BEA0BC800EA0}" srcOrd="0" destOrd="0" presId="urn:microsoft.com/office/officeart/2005/8/layout/process4"/>
    <dgm:cxn modelId="{873CDAC2-55C8-4C67-B2D2-5800F451C50F}" type="presParOf" srcId="{C739ABD0-2A62-4A57-A26B-0A8B6647BB12}" destId="{0107E16E-1287-4779-A5E8-3B38AAB41B38}" srcOrd="0" destOrd="0" presId="urn:microsoft.com/office/officeart/2005/8/layout/process4"/>
    <dgm:cxn modelId="{F353174C-5413-4F60-9E7B-98D45842F311}" type="presParOf" srcId="{0107E16E-1287-4779-A5E8-3B38AAB41B38}" destId="{EEFF97FE-EAC4-4FC1-8291-1B830BA31F8F}" srcOrd="0" destOrd="0" presId="urn:microsoft.com/office/officeart/2005/8/layout/process4"/>
    <dgm:cxn modelId="{0330A95A-232A-4D89-A8B2-E8039DE16CA8}" type="presParOf" srcId="{0107E16E-1287-4779-A5E8-3B38AAB41B38}" destId="{247A33B4-BF41-4437-A98D-14E546CE41B3}" srcOrd="1" destOrd="0" presId="urn:microsoft.com/office/officeart/2005/8/layout/process4"/>
    <dgm:cxn modelId="{CD6D0252-6C03-4D64-AA94-7DF32D3E7D03}" type="presParOf" srcId="{0107E16E-1287-4779-A5E8-3B38AAB41B38}" destId="{1BB583F4-7E8A-4858-9920-26B42708723E}" srcOrd="2" destOrd="0" presId="urn:microsoft.com/office/officeart/2005/8/layout/process4"/>
    <dgm:cxn modelId="{F57500BE-F680-4541-9890-10148F97BBC0}" type="presParOf" srcId="{1BB583F4-7E8A-4858-9920-26B42708723E}" destId="{75DF40B9-CA37-4519-AFDD-ABB412559F5A}" srcOrd="0" destOrd="0" presId="urn:microsoft.com/office/officeart/2005/8/layout/process4"/>
    <dgm:cxn modelId="{F3208339-F16B-46B8-AF7D-3A946DFD24BF}" type="presParOf" srcId="{1BB583F4-7E8A-4858-9920-26B42708723E}" destId="{CE11B04B-6094-4D32-9A69-BEA0BC800EA0}" srcOrd="1" destOrd="0" presId="urn:microsoft.com/office/officeart/2005/8/layout/process4"/>
    <dgm:cxn modelId="{D7AE6342-BEA9-4D29-949A-E49F3D2451B7}" type="presParOf" srcId="{1BB583F4-7E8A-4858-9920-26B42708723E}" destId="{1A7A6C54-8FC1-4D24-AA2F-3105D7CB2C05}" srcOrd="2" destOrd="0" presId="urn:microsoft.com/office/officeart/2005/8/layout/process4"/>
    <dgm:cxn modelId="{6106F44D-A86C-4B99-B988-521BF3985D87}" type="presParOf" srcId="{C739ABD0-2A62-4A57-A26B-0A8B6647BB12}" destId="{FB4BFF30-37F5-4BCC-BC83-91E4C91B9313}" srcOrd="1" destOrd="0" presId="urn:microsoft.com/office/officeart/2005/8/layout/process4"/>
    <dgm:cxn modelId="{C87C7503-E303-4A12-A287-A68503688CCA}" type="presParOf" srcId="{C739ABD0-2A62-4A57-A26B-0A8B6647BB12}" destId="{A46941DC-FED1-4C90-9B82-F43FB03E89A2}" srcOrd="2" destOrd="0" presId="urn:microsoft.com/office/officeart/2005/8/layout/process4"/>
    <dgm:cxn modelId="{D09F5BC2-EC7A-4945-A40A-7DF906A4A7F2}" type="presParOf" srcId="{A46941DC-FED1-4C90-9B82-F43FB03E89A2}" destId="{B2C73D87-1945-4A2A-BBFB-377B84809B17}" srcOrd="0" destOrd="0" presId="urn:microsoft.com/office/officeart/2005/8/layout/process4"/>
    <dgm:cxn modelId="{BB6B437A-8127-4846-BA68-809FE3B37E3B}" type="presParOf" srcId="{C739ABD0-2A62-4A57-A26B-0A8B6647BB12}" destId="{0150CADD-3336-4528-B938-B240F1CC4D07}" srcOrd="3" destOrd="0" presId="urn:microsoft.com/office/officeart/2005/8/layout/process4"/>
    <dgm:cxn modelId="{ECA8D068-99DB-43E7-ADE1-3190FFDFB32D}" type="presParOf" srcId="{C739ABD0-2A62-4A57-A26B-0A8B6647BB12}" destId="{D4D2880F-2726-4D64-B2FD-12E7008DB4DB}" srcOrd="4" destOrd="0" presId="urn:microsoft.com/office/officeart/2005/8/layout/process4"/>
    <dgm:cxn modelId="{5BBC05E6-389B-4F85-B499-DFA7EA9ED06A}" type="presParOf" srcId="{D4D2880F-2726-4D64-B2FD-12E7008DB4DB}" destId="{EFFDC5D3-5757-4CD9-8B35-33E8D7F073B3}" srcOrd="0" destOrd="0" presId="urn:microsoft.com/office/officeart/2005/8/layout/process4"/>
    <dgm:cxn modelId="{47D94BE8-077F-43D7-94E2-94552204752D}" type="presParOf" srcId="{C739ABD0-2A62-4A57-A26B-0A8B6647BB12}" destId="{ABE10C9C-867C-422D-87A1-E57151ACECDE}" srcOrd="5" destOrd="0" presId="urn:microsoft.com/office/officeart/2005/8/layout/process4"/>
    <dgm:cxn modelId="{CEC1F51F-B397-4C1B-A792-9550848F90FE}" type="presParOf" srcId="{C739ABD0-2A62-4A57-A26B-0A8B6647BB12}" destId="{BF9B8264-3C4B-4046-8352-671AAF8EDE7A}" srcOrd="6" destOrd="0" presId="urn:microsoft.com/office/officeart/2005/8/layout/process4"/>
    <dgm:cxn modelId="{54909762-29F0-48AE-9FDA-58DB3A3BE0E5}" type="presParOf" srcId="{BF9B8264-3C4B-4046-8352-671AAF8EDE7A}" destId="{A3F0C08B-6F54-4B2D-804E-F6A4FDF3A4B3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F3C31F-2EDF-4686-B96F-8131AC2DA1A7}" type="doc">
      <dgm:prSet loTypeId="urn:microsoft.com/office/officeart/2005/8/layout/cycle3" loCatId="cycl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9FEF8024-6F39-4B20-B6ED-E3EC0C958A98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/>
            <a:t>Relación bidireccional</a:t>
          </a:r>
        </a:p>
      </dgm:t>
    </dgm:pt>
    <dgm:pt modelId="{27D4F132-6219-4855-BDF8-BBC59852701C}" type="parTrans" cxnId="{9A3B8F93-61E8-410E-B99F-AD068E1545A5}">
      <dgm:prSet/>
      <dgm:spPr/>
      <dgm:t>
        <a:bodyPr/>
        <a:lstStyle/>
        <a:p>
          <a:endParaRPr lang="es-ES"/>
        </a:p>
      </dgm:t>
    </dgm:pt>
    <dgm:pt modelId="{8877DEF7-770B-4CC1-8E2B-DC4A8683FEA0}" type="sibTrans" cxnId="{9A3B8F93-61E8-410E-B99F-AD068E1545A5}">
      <dgm:prSet/>
      <dgm:spPr>
        <a:solidFill>
          <a:schemeClr val="tx1"/>
        </a:solidFill>
      </dgm:spPr>
      <dgm:t>
        <a:bodyPr/>
        <a:lstStyle/>
        <a:p>
          <a:endParaRPr lang="es-ES"/>
        </a:p>
      </dgm:t>
    </dgm:pt>
    <dgm:pt modelId="{FEAE5E8E-24C8-44DB-A069-0F624E19C47B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/>
            <a:t>Compromiso-escucha</a:t>
          </a:r>
        </a:p>
      </dgm:t>
    </dgm:pt>
    <dgm:pt modelId="{21DC02C6-BA01-496A-BD74-A278ABD621E8}" type="parTrans" cxnId="{BF68CC6B-82F5-48C4-8DF8-DC3E94FEC23B}">
      <dgm:prSet/>
      <dgm:spPr/>
      <dgm:t>
        <a:bodyPr/>
        <a:lstStyle/>
        <a:p>
          <a:endParaRPr lang="es-ES"/>
        </a:p>
      </dgm:t>
    </dgm:pt>
    <dgm:pt modelId="{EE9064D7-3559-45D9-95FB-233B7460E2E2}" type="sibTrans" cxnId="{BF68CC6B-82F5-48C4-8DF8-DC3E94FEC23B}">
      <dgm:prSet/>
      <dgm:spPr/>
      <dgm:t>
        <a:bodyPr/>
        <a:lstStyle/>
        <a:p>
          <a:endParaRPr lang="es-ES"/>
        </a:p>
      </dgm:t>
    </dgm:pt>
    <dgm:pt modelId="{4D629F96-0421-4255-BF51-32A33F91738C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/>
            <a:t>Análisis de puntos fuertes y débiles</a:t>
          </a:r>
        </a:p>
      </dgm:t>
    </dgm:pt>
    <dgm:pt modelId="{A71098C3-3ACA-4753-B2DB-9385A94612B8}" type="parTrans" cxnId="{ADEBD104-CE69-4007-9FC4-3C5B5F565ABC}">
      <dgm:prSet/>
      <dgm:spPr/>
      <dgm:t>
        <a:bodyPr/>
        <a:lstStyle/>
        <a:p>
          <a:endParaRPr lang="es-ES"/>
        </a:p>
      </dgm:t>
    </dgm:pt>
    <dgm:pt modelId="{3E3E52CA-95B1-4A3F-AA03-D114D2F5B4F1}" type="sibTrans" cxnId="{ADEBD104-CE69-4007-9FC4-3C5B5F565ABC}">
      <dgm:prSet/>
      <dgm:spPr/>
      <dgm:t>
        <a:bodyPr/>
        <a:lstStyle/>
        <a:p>
          <a:endParaRPr lang="es-ES"/>
        </a:p>
      </dgm:t>
    </dgm:pt>
    <dgm:pt modelId="{182D2A44-931D-4246-9079-2148EA5DD4DD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/>
            <a:t>Debatir sin juzgar</a:t>
          </a:r>
        </a:p>
      </dgm:t>
    </dgm:pt>
    <dgm:pt modelId="{FF84F20D-A09B-4C5F-B6C4-92AC74D29134}" type="parTrans" cxnId="{0E586DB9-D735-45CC-A240-112A06913609}">
      <dgm:prSet/>
      <dgm:spPr/>
      <dgm:t>
        <a:bodyPr/>
        <a:lstStyle/>
        <a:p>
          <a:endParaRPr lang="es-ES"/>
        </a:p>
      </dgm:t>
    </dgm:pt>
    <dgm:pt modelId="{C16BFF98-5ACC-494C-B885-EAC4B0060490}" type="sibTrans" cxnId="{0E586DB9-D735-45CC-A240-112A06913609}">
      <dgm:prSet/>
      <dgm:spPr/>
      <dgm:t>
        <a:bodyPr/>
        <a:lstStyle/>
        <a:p>
          <a:endParaRPr lang="es-ES"/>
        </a:p>
      </dgm:t>
    </dgm:pt>
    <dgm:pt modelId="{E846C3E1-2AF4-4CB6-B7AC-0643045145DA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/>
            <a:t>Diálogo continuado y abierto</a:t>
          </a:r>
        </a:p>
      </dgm:t>
    </dgm:pt>
    <dgm:pt modelId="{0127E7E6-0985-4E9D-BCF6-207D155EE682}" type="parTrans" cxnId="{669638FE-0E17-44E1-90F4-440168D1C5EF}">
      <dgm:prSet/>
      <dgm:spPr/>
      <dgm:t>
        <a:bodyPr/>
        <a:lstStyle/>
        <a:p>
          <a:endParaRPr lang="es-ES"/>
        </a:p>
      </dgm:t>
    </dgm:pt>
    <dgm:pt modelId="{4F29F5B8-1370-4583-BA7A-D6BA47CA3F5A}" type="sibTrans" cxnId="{669638FE-0E17-44E1-90F4-440168D1C5EF}">
      <dgm:prSet/>
      <dgm:spPr/>
      <dgm:t>
        <a:bodyPr/>
        <a:lstStyle/>
        <a:p>
          <a:endParaRPr lang="es-ES"/>
        </a:p>
      </dgm:t>
    </dgm:pt>
    <dgm:pt modelId="{DBD12A42-8183-4D8D-B76B-F0F625BCBC78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/>
            <a:t>Reflexión, análisis y resolución de problemas</a:t>
          </a:r>
        </a:p>
      </dgm:t>
    </dgm:pt>
    <dgm:pt modelId="{EFB0C53C-6934-45F0-9E2F-B8EC7A7265D4}" type="parTrans" cxnId="{7D5C2EF8-6B43-4F2F-ABB1-ED331BA594C4}">
      <dgm:prSet/>
      <dgm:spPr/>
      <dgm:t>
        <a:bodyPr/>
        <a:lstStyle/>
        <a:p>
          <a:endParaRPr lang="es-ES"/>
        </a:p>
      </dgm:t>
    </dgm:pt>
    <dgm:pt modelId="{A1F4A535-049F-4EF3-9843-CE0D7780200B}" type="sibTrans" cxnId="{7D5C2EF8-6B43-4F2F-ABB1-ED331BA594C4}">
      <dgm:prSet/>
      <dgm:spPr/>
      <dgm:t>
        <a:bodyPr/>
        <a:lstStyle/>
        <a:p>
          <a:endParaRPr lang="es-ES"/>
        </a:p>
      </dgm:t>
    </dgm:pt>
    <dgm:pt modelId="{F6729F2B-ADED-4507-BE16-D61B4E8C63EC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/>
            <a:t>Desafío ideas preconcebidas sobre trayectoria profesional</a:t>
          </a:r>
        </a:p>
      </dgm:t>
    </dgm:pt>
    <dgm:pt modelId="{0DC22536-5091-4A12-BE26-3B5D23B0C898}" type="parTrans" cxnId="{9CFAB0A1-B873-456A-B9AA-C7411C51CD43}">
      <dgm:prSet/>
      <dgm:spPr/>
      <dgm:t>
        <a:bodyPr/>
        <a:lstStyle/>
        <a:p>
          <a:endParaRPr lang="es-ES"/>
        </a:p>
      </dgm:t>
    </dgm:pt>
    <dgm:pt modelId="{ECB050AD-575D-47E0-ADD1-F50901C2F94A}" type="sibTrans" cxnId="{9CFAB0A1-B873-456A-B9AA-C7411C51CD43}">
      <dgm:prSet/>
      <dgm:spPr/>
      <dgm:t>
        <a:bodyPr/>
        <a:lstStyle/>
        <a:p>
          <a:endParaRPr lang="es-ES"/>
        </a:p>
      </dgm:t>
    </dgm:pt>
    <dgm:pt modelId="{45529525-4A8A-4E1C-94E9-E11731569729}" type="pres">
      <dgm:prSet presAssocID="{8FF3C31F-2EDF-4686-B96F-8131AC2DA1A7}" presName="Name0" presStyleCnt="0">
        <dgm:presLayoutVars>
          <dgm:dir/>
          <dgm:resizeHandles val="exact"/>
        </dgm:presLayoutVars>
      </dgm:prSet>
      <dgm:spPr/>
    </dgm:pt>
    <dgm:pt modelId="{FECD68CD-8EEB-4D31-B6CC-E5CED5DDB610}" type="pres">
      <dgm:prSet presAssocID="{8FF3C31F-2EDF-4686-B96F-8131AC2DA1A7}" presName="cycle" presStyleCnt="0"/>
      <dgm:spPr/>
    </dgm:pt>
    <dgm:pt modelId="{34D924DB-85E4-4712-ACF8-FF0E00FB0A8E}" type="pres">
      <dgm:prSet presAssocID="{9FEF8024-6F39-4B20-B6ED-E3EC0C958A98}" presName="nodeFirstNode" presStyleLbl="node1" presStyleIdx="0" presStyleCnt="7">
        <dgm:presLayoutVars>
          <dgm:bulletEnabled val="1"/>
        </dgm:presLayoutVars>
      </dgm:prSet>
      <dgm:spPr/>
    </dgm:pt>
    <dgm:pt modelId="{D3BB1CF2-FA60-4A9E-8854-B9ED5FF2640D}" type="pres">
      <dgm:prSet presAssocID="{8877DEF7-770B-4CC1-8E2B-DC4A8683FEA0}" presName="sibTransFirstNode" presStyleLbl="bgShp" presStyleIdx="0" presStyleCnt="1"/>
      <dgm:spPr/>
    </dgm:pt>
    <dgm:pt modelId="{F818F744-3F7D-4E50-A40B-929CB61AD38C}" type="pres">
      <dgm:prSet presAssocID="{FEAE5E8E-24C8-44DB-A069-0F624E19C47B}" presName="nodeFollowingNodes" presStyleLbl="node1" presStyleIdx="1" presStyleCnt="7">
        <dgm:presLayoutVars>
          <dgm:bulletEnabled val="1"/>
        </dgm:presLayoutVars>
      </dgm:prSet>
      <dgm:spPr/>
    </dgm:pt>
    <dgm:pt modelId="{A471EE4E-7343-4AAD-97B9-7BA2E146B6D7}" type="pres">
      <dgm:prSet presAssocID="{4D629F96-0421-4255-BF51-32A33F91738C}" presName="nodeFollowingNodes" presStyleLbl="node1" presStyleIdx="2" presStyleCnt="7">
        <dgm:presLayoutVars>
          <dgm:bulletEnabled val="1"/>
        </dgm:presLayoutVars>
      </dgm:prSet>
      <dgm:spPr/>
    </dgm:pt>
    <dgm:pt modelId="{E0D9C92E-0ACC-4FBC-899D-E88D49D398D3}" type="pres">
      <dgm:prSet presAssocID="{182D2A44-931D-4246-9079-2148EA5DD4DD}" presName="nodeFollowingNodes" presStyleLbl="node1" presStyleIdx="3" presStyleCnt="7">
        <dgm:presLayoutVars>
          <dgm:bulletEnabled val="1"/>
        </dgm:presLayoutVars>
      </dgm:prSet>
      <dgm:spPr/>
    </dgm:pt>
    <dgm:pt modelId="{DA287A48-78BA-480B-8E36-5D12C1C2CE43}" type="pres">
      <dgm:prSet presAssocID="{E846C3E1-2AF4-4CB6-B7AC-0643045145DA}" presName="nodeFollowingNodes" presStyleLbl="node1" presStyleIdx="4" presStyleCnt="7">
        <dgm:presLayoutVars>
          <dgm:bulletEnabled val="1"/>
        </dgm:presLayoutVars>
      </dgm:prSet>
      <dgm:spPr/>
    </dgm:pt>
    <dgm:pt modelId="{1D9D9E53-CA06-4147-90D5-619118A43208}" type="pres">
      <dgm:prSet presAssocID="{DBD12A42-8183-4D8D-B76B-F0F625BCBC78}" presName="nodeFollowingNodes" presStyleLbl="node1" presStyleIdx="5" presStyleCnt="7">
        <dgm:presLayoutVars>
          <dgm:bulletEnabled val="1"/>
        </dgm:presLayoutVars>
      </dgm:prSet>
      <dgm:spPr/>
    </dgm:pt>
    <dgm:pt modelId="{2D6EE9D0-0013-4768-8D24-E72D19E48B47}" type="pres">
      <dgm:prSet presAssocID="{F6729F2B-ADED-4507-BE16-D61B4E8C63EC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ADEBD104-CE69-4007-9FC4-3C5B5F565ABC}" srcId="{8FF3C31F-2EDF-4686-B96F-8131AC2DA1A7}" destId="{4D629F96-0421-4255-BF51-32A33F91738C}" srcOrd="2" destOrd="0" parTransId="{A71098C3-3ACA-4753-B2DB-9385A94612B8}" sibTransId="{3E3E52CA-95B1-4A3F-AA03-D114D2F5B4F1}"/>
    <dgm:cxn modelId="{E9975336-FE29-46B1-BC2E-08DEEF62DF7B}" type="presOf" srcId="{8877DEF7-770B-4CC1-8E2B-DC4A8683FEA0}" destId="{D3BB1CF2-FA60-4A9E-8854-B9ED5FF2640D}" srcOrd="0" destOrd="0" presId="urn:microsoft.com/office/officeart/2005/8/layout/cycle3"/>
    <dgm:cxn modelId="{4D4F606B-24AC-40CA-82CE-E7DAB5AA930A}" type="presOf" srcId="{9FEF8024-6F39-4B20-B6ED-E3EC0C958A98}" destId="{34D924DB-85E4-4712-ACF8-FF0E00FB0A8E}" srcOrd="0" destOrd="0" presId="urn:microsoft.com/office/officeart/2005/8/layout/cycle3"/>
    <dgm:cxn modelId="{BF68CC6B-82F5-48C4-8DF8-DC3E94FEC23B}" srcId="{8FF3C31F-2EDF-4686-B96F-8131AC2DA1A7}" destId="{FEAE5E8E-24C8-44DB-A069-0F624E19C47B}" srcOrd="1" destOrd="0" parTransId="{21DC02C6-BA01-496A-BD74-A278ABD621E8}" sibTransId="{EE9064D7-3559-45D9-95FB-233B7460E2E2}"/>
    <dgm:cxn modelId="{3E7D5772-00B4-4355-A24D-0DA8B313C1B4}" type="presOf" srcId="{DBD12A42-8183-4D8D-B76B-F0F625BCBC78}" destId="{1D9D9E53-CA06-4147-90D5-619118A43208}" srcOrd="0" destOrd="0" presId="urn:microsoft.com/office/officeart/2005/8/layout/cycle3"/>
    <dgm:cxn modelId="{9A3B8F93-61E8-410E-B99F-AD068E1545A5}" srcId="{8FF3C31F-2EDF-4686-B96F-8131AC2DA1A7}" destId="{9FEF8024-6F39-4B20-B6ED-E3EC0C958A98}" srcOrd="0" destOrd="0" parTransId="{27D4F132-6219-4855-BDF8-BBC59852701C}" sibTransId="{8877DEF7-770B-4CC1-8E2B-DC4A8683FEA0}"/>
    <dgm:cxn modelId="{48F776A1-EC73-42D6-9BA3-4382ADECFD14}" type="presOf" srcId="{182D2A44-931D-4246-9079-2148EA5DD4DD}" destId="{E0D9C92E-0ACC-4FBC-899D-E88D49D398D3}" srcOrd="0" destOrd="0" presId="urn:microsoft.com/office/officeart/2005/8/layout/cycle3"/>
    <dgm:cxn modelId="{9CFAB0A1-B873-456A-B9AA-C7411C51CD43}" srcId="{8FF3C31F-2EDF-4686-B96F-8131AC2DA1A7}" destId="{F6729F2B-ADED-4507-BE16-D61B4E8C63EC}" srcOrd="6" destOrd="0" parTransId="{0DC22536-5091-4A12-BE26-3B5D23B0C898}" sibTransId="{ECB050AD-575D-47E0-ADD1-F50901C2F94A}"/>
    <dgm:cxn modelId="{EDB39AA2-297E-4433-8B45-BDB05BD1AC31}" type="presOf" srcId="{F6729F2B-ADED-4507-BE16-D61B4E8C63EC}" destId="{2D6EE9D0-0013-4768-8D24-E72D19E48B47}" srcOrd="0" destOrd="0" presId="urn:microsoft.com/office/officeart/2005/8/layout/cycle3"/>
    <dgm:cxn modelId="{3328EDA9-66C8-47D8-AB7B-016AB5826BC5}" type="presOf" srcId="{8FF3C31F-2EDF-4686-B96F-8131AC2DA1A7}" destId="{45529525-4A8A-4E1C-94E9-E11731569729}" srcOrd="0" destOrd="0" presId="urn:microsoft.com/office/officeart/2005/8/layout/cycle3"/>
    <dgm:cxn modelId="{0E586DB9-D735-45CC-A240-112A06913609}" srcId="{8FF3C31F-2EDF-4686-B96F-8131AC2DA1A7}" destId="{182D2A44-931D-4246-9079-2148EA5DD4DD}" srcOrd="3" destOrd="0" parTransId="{FF84F20D-A09B-4C5F-B6C4-92AC74D29134}" sibTransId="{C16BFF98-5ACC-494C-B885-EAC4B0060490}"/>
    <dgm:cxn modelId="{2CDBE9C0-9629-49C4-891D-3B449E41CF35}" type="presOf" srcId="{E846C3E1-2AF4-4CB6-B7AC-0643045145DA}" destId="{DA287A48-78BA-480B-8E36-5D12C1C2CE43}" srcOrd="0" destOrd="0" presId="urn:microsoft.com/office/officeart/2005/8/layout/cycle3"/>
    <dgm:cxn modelId="{9ED05FC7-5675-4109-BA94-D3305826909A}" type="presOf" srcId="{4D629F96-0421-4255-BF51-32A33F91738C}" destId="{A471EE4E-7343-4AAD-97B9-7BA2E146B6D7}" srcOrd="0" destOrd="0" presId="urn:microsoft.com/office/officeart/2005/8/layout/cycle3"/>
    <dgm:cxn modelId="{7D5C2EF8-6B43-4F2F-ABB1-ED331BA594C4}" srcId="{8FF3C31F-2EDF-4686-B96F-8131AC2DA1A7}" destId="{DBD12A42-8183-4D8D-B76B-F0F625BCBC78}" srcOrd="5" destOrd="0" parTransId="{EFB0C53C-6934-45F0-9E2F-B8EC7A7265D4}" sibTransId="{A1F4A535-049F-4EF3-9843-CE0D7780200B}"/>
    <dgm:cxn modelId="{584F4FFC-00BD-4DFA-9FB1-E30D34250558}" type="presOf" srcId="{FEAE5E8E-24C8-44DB-A069-0F624E19C47B}" destId="{F818F744-3F7D-4E50-A40B-929CB61AD38C}" srcOrd="0" destOrd="0" presId="urn:microsoft.com/office/officeart/2005/8/layout/cycle3"/>
    <dgm:cxn modelId="{669638FE-0E17-44E1-90F4-440168D1C5EF}" srcId="{8FF3C31F-2EDF-4686-B96F-8131AC2DA1A7}" destId="{E846C3E1-2AF4-4CB6-B7AC-0643045145DA}" srcOrd="4" destOrd="0" parTransId="{0127E7E6-0985-4E9D-BCF6-207D155EE682}" sibTransId="{4F29F5B8-1370-4583-BA7A-D6BA47CA3F5A}"/>
    <dgm:cxn modelId="{5F742D2C-83E2-4273-96D6-37926DF706F5}" type="presParOf" srcId="{45529525-4A8A-4E1C-94E9-E11731569729}" destId="{FECD68CD-8EEB-4D31-B6CC-E5CED5DDB610}" srcOrd="0" destOrd="0" presId="urn:microsoft.com/office/officeart/2005/8/layout/cycle3"/>
    <dgm:cxn modelId="{3F234F19-A9CB-4022-828E-57C08ECCD07C}" type="presParOf" srcId="{FECD68CD-8EEB-4D31-B6CC-E5CED5DDB610}" destId="{34D924DB-85E4-4712-ACF8-FF0E00FB0A8E}" srcOrd="0" destOrd="0" presId="urn:microsoft.com/office/officeart/2005/8/layout/cycle3"/>
    <dgm:cxn modelId="{70946BC2-CE3A-4A4D-9912-8014709C3E7F}" type="presParOf" srcId="{FECD68CD-8EEB-4D31-B6CC-E5CED5DDB610}" destId="{D3BB1CF2-FA60-4A9E-8854-B9ED5FF2640D}" srcOrd="1" destOrd="0" presId="urn:microsoft.com/office/officeart/2005/8/layout/cycle3"/>
    <dgm:cxn modelId="{BB3AD7CB-61B3-4139-A357-9A95A72133E7}" type="presParOf" srcId="{FECD68CD-8EEB-4D31-B6CC-E5CED5DDB610}" destId="{F818F744-3F7D-4E50-A40B-929CB61AD38C}" srcOrd="2" destOrd="0" presId="urn:microsoft.com/office/officeart/2005/8/layout/cycle3"/>
    <dgm:cxn modelId="{B9516E90-E168-4D05-BF82-188C99FF058F}" type="presParOf" srcId="{FECD68CD-8EEB-4D31-B6CC-E5CED5DDB610}" destId="{A471EE4E-7343-4AAD-97B9-7BA2E146B6D7}" srcOrd="3" destOrd="0" presId="urn:microsoft.com/office/officeart/2005/8/layout/cycle3"/>
    <dgm:cxn modelId="{7596767A-D9BF-4C18-BEF5-B5853D0578EC}" type="presParOf" srcId="{FECD68CD-8EEB-4D31-B6CC-E5CED5DDB610}" destId="{E0D9C92E-0ACC-4FBC-899D-E88D49D398D3}" srcOrd="4" destOrd="0" presId="urn:microsoft.com/office/officeart/2005/8/layout/cycle3"/>
    <dgm:cxn modelId="{EE267CE1-C961-4239-9255-FE8B636D944D}" type="presParOf" srcId="{FECD68CD-8EEB-4D31-B6CC-E5CED5DDB610}" destId="{DA287A48-78BA-480B-8E36-5D12C1C2CE43}" srcOrd="5" destOrd="0" presId="urn:microsoft.com/office/officeart/2005/8/layout/cycle3"/>
    <dgm:cxn modelId="{EDB7D1E0-C5BE-46C5-86B8-C0F6AD083F62}" type="presParOf" srcId="{FECD68CD-8EEB-4D31-B6CC-E5CED5DDB610}" destId="{1D9D9E53-CA06-4147-90D5-619118A43208}" srcOrd="6" destOrd="0" presId="urn:microsoft.com/office/officeart/2005/8/layout/cycle3"/>
    <dgm:cxn modelId="{1FC9901C-BE6F-4EC7-B086-FBA7454E97E4}" type="presParOf" srcId="{FECD68CD-8EEB-4D31-B6CC-E5CED5DDB610}" destId="{2D6EE9D0-0013-4768-8D24-E72D19E48B4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D10D87-DD51-454C-9E50-877744F23FAA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49946C14-3509-4053-A63C-2CCC6EE2B384}">
      <dgm:prSet/>
      <dgm:spPr/>
      <dgm:t>
        <a:bodyPr/>
        <a:lstStyle/>
        <a:p>
          <a:pPr rtl="0"/>
          <a:r>
            <a:rPr lang="es-ES" b="1" dirty="0">
              <a:solidFill>
                <a:schemeClr val="tx1"/>
              </a:solidFill>
            </a:rPr>
            <a:t>Introducción</a:t>
          </a:r>
        </a:p>
      </dgm:t>
    </dgm:pt>
    <dgm:pt modelId="{457A1BB6-9827-4733-8430-06822EAAE3F9}" type="parTrans" cxnId="{431F1189-DDB0-42AC-89F8-D65362E538C0}">
      <dgm:prSet/>
      <dgm:spPr/>
      <dgm:t>
        <a:bodyPr/>
        <a:lstStyle/>
        <a:p>
          <a:endParaRPr lang="es-ES" b="1"/>
        </a:p>
      </dgm:t>
    </dgm:pt>
    <dgm:pt modelId="{5F4903C2-E6C1-41F8-AA0A-8ACA248FD31F}" type="sibTrans" cxnId="{431F1189-DDB0-42AC-89F8-D65362E538C0}">
      <dgm:prSet/>
      <dgm:spPr/>
      <dgm:t>
        <a:bodyPr/>
        <a:lstStyle/>
        <a:p>
          <a:endParaRPr lang="es-ES" b="1"/>
        </a:p>
      </dgm:t>
    </dgm:pt>
    <dgm:pt modelId="{77E08C70-3589-4329-81EE-34F74643F031}">
      <dgm:prSet/>
      <dgm:spPr/>
      <dgm:t>
        <a:bodyPr/>
        <a:lstStyle/>
        <a:p>
          <a:pPr rtl="0"/>
          <a:r>
            <a:rPr lang="es-ES" b="1" dirty="0">
              <a:solidFill>
                <a:schemeClr val="tx1"/>
              </a:solidFill>
            </a:rPr>
            <a:t>Objetivos</a:t>
          </a:r>
        </a:p>
      </dgm:t>
    </dgm:pt>
    <dgm:pt modelId="{18269E91-44E7-404D-B07E-2E637239FF6D}" type="parTrans" cxnId="{0313B22A-4B06-4814-9C21-B4CD1EDF98C2}">
      <dgm:prSet/>
      <dgm:spPr/>
      <dgm:t>
        <a:bodyPr/>
        <a:lstStyle/>
        <a:p>
          <a:endParaRPr lang="es-ES" b="1"/>
        </a:p>
      </dgm:t>
    </dgm:pt>
    <dgm:pt modelId="{C730083D-6770-43FC-8BE0-2A6A7D0856C6}" type="sibTrans" cxnId="{0313B22A-4B06-4814-9C21-B4CD1EDF98C2}">
      <dgm:prSet/>
      <dgm:spPr/>
      <dgm:t>
        <a:bodyPr/>
        <a:lstStyle/>
        <a:p>
          <a:endParaRPr lang="es-ES" b="1"/>
        </a:p>
      </dgm:t>
    </dgm:pt>
    <dgm:pt modelId="{86C6AAFE-0B49-4E89-9C55-E73808910CD3}">
      <dgm:prSet/>
      <dgm:spPr/>
      <dgm:t>
        <a:bodyPr/>
        <a:lstStyle/>
        <a:p>
          <a:pPr rtl="0"/>
          <a:r>
            <a:rPr lang="es-ES" b="1" dirty="0">
              <a:solidFill>
                <a:schemeClr val="tx1"/>
              </a:solidFill>
            </a:rPr>
            <a:t>Proceso de </a:t>
          </a:r>
          <a:r>
            <a:rPr lang="es-ES" b="1" dirty="0" err="1">
              <a:solidFill>
                <a:schemeClr val="tx1"/>
              </a:solidFill>
            </a:rPr>
            <a:t>mentoría</a:t>
          </a:r>
          <a:endParaRPr lang="es-ES" b="1" dirty="0">
            <a:solidFill>
              <a:schemeClr val="tx1"/>
            </a:solidFill>
          </a:endParaRPr>
        </a:p>
      </dgm:t>
    </dgm:pt>
    <dgm:pt modelId="{A3CE833B-A165-40FE-931F-A0823419D93D}" type="parTrans" cxnId="{3970D1F2-9DD2-45D7-B9A8-6951F9C550EF}">
      <dgm:prSet/>
      <dgm:spPr/>
      <dgm:t>
        <a:bodyPr/>
        <a:lstStyle/>
        <a:p>
          <a:endParaRPr lang="es-ES" b="1"/>
        </a:p>
      </dgm:t>
    </dgm:pt>
    <dgm:pt modelId="{9ABC3FA6-3C07-4C6E-9F59-3321F53AD675}" type="sibTrans" cxnId="{3970D1F2-9DD2-45D7-B9A8-6951F9C550EF}">
      <dgm:prSet/>
      <dgm:spPr/>
      <dgm:t>
        <a:bodyPr/>
        <a:lstStyle/>
        <a:p>
          <a:endParaRPr lang="es-ES" b="1"/>
        </a:p>
      </dgm:t>
    </dgm:pt>
    <dgm:pt modelId="{A20CAD6B-D40A-493E-ACA6-173CD4F5FF31}">
      <dgm:prSet/>
      <dgm:spPr/>
      <dgm:t>
        <a:bodyPr/>
        <a:lstStyle/>
        <a:p>
          <a:pPr rtl="0"/>
          <a:r>
            <a:rPr lang="es-ES" b="1" dirty="0">
              <a:solidFill>
                <a:schemeClr val="tx1"/>
              </a:solidFill>
            </a:rPr>
            <a:t> Perfil y beneficios</a:t>
          </a:r>
        </a:p>
      </dgm:t>
    </dgm:pt>
    <dgm:pt modelId="{9669E669-351A-4B06-8CE2-A3EBAFC6C15D}" type="parTrans" cxnId="{FBF22C04-2ACA-4BF5-9D12-627EE9A0E017}">
      <dgm:prSet/>
      <dgm:spPr/>
      <dgm:t>
        <a:bodyPr/>
        <a:lstStyle/>
        <a:p>
          <a:endParaRPr lang="es-ES" b="1"/>
        </a:p>
      </dgm:t>
    </dgm:pt>
    <dgm:pt modelId="{F3DDABEC-E156-44BF-80F6-27E991C7A2F8}" type="sibTrans" cxnId="{FBF22C04-2ACA-4BF5-9D12-627EE9A0E017}">
      <dgm:prSet/>
      <dgm:spPr/>
      <dgm:t>
        <a:bodyPr/>
        <a:lstStyle/>
        <a:p>
          <a:endParaRPr lang="es-ES" b="1"/>
        </a:p>
      </dgm:t>
    </dgm:pt>
    <dgm:pt modelId="{6DF9AC4A-6621-46C6-A1AA-12DB89F3E861}">
      <dgm:prSet/>
      <dgm:spPr/>
      <dgm:t>
        <a:bodyPr/>
        <a:lstStyle/>
        <a:p>
          <a:pPr rtl="0"/>
          <a:r>
            <a:rPr lang="es-ES" b="1" dirty="0"/>
            <a:t>Desarrollo del </a:t>
          </a:r>
          <a:r>
            <a:rPr lang="es-ES" b="1" dirty="0">
              <a:solidFill>
                <a:schemeClr val="tx1"/>
              </a:solidFill>
            </a:rPr>
            <a:t>programa</a:t>
          </a:r>
        </a:p>
      </dgm:t>
    </dgm:pt>
    <dgm:pt modelId="{FC273F7B-AD86-4403-B6BE-EE7AF40BB0BA}" type="parTrans" cxnId="{A7F0B502-B90F-4389-8B4E-93A1A8398CFE}">
      <dgm:prSet/>
      <dgm:spPr/>
      <dgm:t>
        <a:bodyPr/>
        <a:lstStyle/>
        <a:p>
          <a:endParaRPr lang="es-ES" b="1"/>
        </a:p>
      </dgm:t>
    </dgm:pt>
    <dgm:pt modelId="{ABB71C53-D893-44EA-8A3E-4B25DCE60DA2}" type="sibTrans" cxnId="{A7F0B502-B90F-4389-8B4E-93A1A8398CFE}">
      <dgm:prSet/>
      <dgm:spPr/>
      <dgm:t>
        <a:bodyPr/>
        <a:lstStyle/>
        <a:p>
          <a:endParaRPr lang="es-ES" b="1"/>
        </a:p>
      </dgm:t>
    </dgm:pt>
    <dgm:pt modelId="{D7B50B3E-3F21-48D7-B2CF-8B088B0021CD}">
      <dgm:prSet/>
      <dgm:spPr/>
      <dgm:t>
        <a:bodyPr/>
        <a:lstStyle/>
        <a:p>
          <a:pPr rtl="0"/>
          <a:r>
            <a:rPr lang="es-ES" b="1" dirty="0">
              <a:solidFill>
                <a:schemeClr val="tx1"/>
              </a:solidFill>
            </a:rPr>
            <a:t>Evaluación</a:t>
          </a:r>
        </a:p>
      </dgm:t>
    </dgm:pt>
    <dgm:pt modelId="{5815BF7B-E8AB-471E-8BF6-14B808E996DB}" type="parTrans" cxnId="{6EDDFFEE-CD23-461E-A6A3-49C39505A3BF}">
      <dgm:prSet/>
      <dgm:spPr/>
      <dgm:t>
        <a:bodyPr/>
        <a:lstStyle/>
        <a:p>
          <a:endParaRPr lang="es-ES" b="1"/>
        </a:p>
      </dgm:t>
    </dgm:pt>
    <dgm:pt modelId="{5571FD80-8F7C-4B33-93CE-18073455EE58}" type="sibTrans" cxnId="{6EDDFFEE-CD23-461E-A6A3-49C39505A3BF}">
      <dgm:prSet/>
      <dgm:spPr/>
      <dgm:t>
        <a:bodyPr/>
        <a:lstStyle/>
        <a:p>
          <a:endParaRPr lang="es-ES" b="1"/>
        </a:p>
      </dgm:t>
    </dgm:pt>
    <dgm:pt modelId="{2AD669B5-6668-4B9C-84FD-B451F830A08B}" type="pres">
      <dgm:prSet presAssocID="{07D10D87-DD51-454C-9E50-877744F23FAA}" presName="linear" presStyleCnt="0">
        <dgm:presLayoutVars>
          <dgm:animLvl val="lvl"/>
          <dgm:resizeHandles val="exact"/>
        </dgm:presLayoutVars>
      </dgm:prSet>
      <dgm:spPr/>
    </dgm:pt>
    <dgm:pt modelId="{CD432EDD-E2D1-4FAB-8626-CE394ADC7FD7}" type="pres">
      <dgm:prSet presAssocID="{49946C14-3509-4053-A63C-2CCC6EE2B384}" presName="parentText" presStyleLbl="node1" presStyleIdx="0" presStyleCnt="6" custLinFactNeighborX="-49318">
        <dgm:presLayoutVars>
          <dgm:chMax val="0"/>
          <dgm:bulletEnabled val="1"/>
        </dgm:presLayoutVars>
      </dgm:prSet>
      <dgm:spPr/>
    </dgm:pt>
    <dgm:pt modelId="{140978A0-C813-46C3-BD30-53FBAB4C8E58}" type="pres">
      <dgm:prSet presAssocID="{5F4903C2-E6C1-41F8-AA0A-8ACA248FD31F}" presName="spacer" presStyleCnt="0"/>
      <dgm:spPr/>
    </dgm:pt>
    <dgm:pt modelId="{5FBC9D4D-731B-49F5-8D49-5C0BCF0BD873}" type="pres">
      <dgm:prSet presAssocID="{77E08C70-3589-4329-81EE-34F74643F03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D15048D-BC2F-461D-9D49-4B248E443487}" type="pres">
      <dgm:prSet presAssocID="{C730083D-6770-43FC-8BE0-2A6A7D0856C6}" presName="spacer" presStyleCnt="0"/>
      <dgm:spPr/>
    </dgm:pt>
    <dgm:pt modelId="{6EB240D7-7BD7-493F-9841-EBBAE0BE07A4}" type="pres">
      <dgm:prSet presAssocID="{86C6AAFE-0B49-4E89-9C55-E73808910CD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8B35705-DB17-420C-A306-FB2CA25919B6}" type="pres">
      <dgm:prSet presAssocID="{9ABC3FA6-3C07-4C6E-9F59-3321F53AD675}" presName="spacer" presStyleCnt="0"/>
      <dgm:spPr/>
    </dgm:pt>
    <dgm:pt modelId="{FC6A26E5-3803-479B-81C2-139F36EBAFA5}" type="pres">
      <dgm:prSet presAssocID="{A20CAD6B-D40A-493E-ACA6-173CD4F5FF31}" presName="parentText" presStyleLbl="node1" presStyleIdx="3" presStyleCnt="6" custLinFactNeighborX="-649" custLinFactNeighborY="10014">
        <dgm:presLayoutVars>
          <dgm:chMax val="0"/>
          <dgm:bulletEnabled val="1"/>
        </dgm:presLayoutVars>
      </dgm:prSet>
      <dgm:spPr/>
    </dgm:pt>
    <dgm:pt modelId="{920531D6-5879-4B0F-ADA5-36440679BE75}" type="pres">
      <dgm:prSet presAssocID="{F3DDABEC-E156-44BF-80F6-27E991C7A2F8}" presName="spacer" presStyleCnt="0"/>
      <dgm:spPr/>
    </dgm:pt>
    <dgm:pt modelId="{BB2FF899-830D-40E1-89D1-489EFDEA8662}" type="pres">
      <dgm:prSet presAssocID="{6DF9AC4A-6621-46C6-A1AA-12DB89F3E86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2279A73-6BDA-4452-8844-4C09835C9A83}" type="pres">
      <dgm:prSet presAssocID="{ABB71C53-D893-44EA-8A3E-4B25DCE60DA2}" presName="spacer" presStyleCnt="0"/>
      <dgm:spPr/>
    </dgm:pt>
    <dgm:pt modelId="{A15AD746-4F21-4EA5-ACC4-23E6D1896A04}" type="pres">
      <dgm:prSet presAssocID="{D7B50B3E-3F21-48D7-B2CF-8B088B0021C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7F0B502-B90F-4389-8B4E-93A1A8398CFE}" srcId="{07D10D87-DD51-454C-9E50-877744F23FAA}" destId="{6DF9AC4A-6621-46C6-A1AA-12DB89F3E861}" srcOrd="4" destOrd="0" parTransId="{FC273F7B-AD86-4403-B6BE-EE7AF40BB0BA}" sibTransId="{ABB71C53-D893-44EA-8A3E-4B25DCE60DA2}"/>
    <dgm:cxn modelId="{FBF22C04-2ACA-4BF5-9D12-627EE9A0E017}" srcId="{07D10D87-DD51-454C-9E50-877744F23FAA}" destId="{A20CAD6B-D40A-493E-ACA6-173CD4F5FF31}" srcOrd="3" destOrd="0" parTransId="{9669E669-351A-4B06-8CE2-A3EBAFC6C15D}" sibTransId="{F3DDABEC-E156-44BF-80F6-27E991C7A2F8}"/>
    <dgm:cxn modelId="{0313B22A-4B06-4814-9C21-B4CD1EDF98C2}" srcId="{07D10D87-DD51-454C-9E50-877744F23FAA}" destId="{77E08C70-3589-4329-81EE-34F74643F031}" srcOrd="1" destOrd="0" parTransId="{18269E91-44E7-404D-B07E-2E637239FF6D}" sibTransId="{C730083D-6770-43FC-8BE0-2A6A7D0856C6}"/>
    <dgm:cxn modelId="{A2A1172E-25E1-476E-AEDB-7832774C8DD0}" type="presOf" srcId="{07D10D87-DD51-454C-9E50-877744F23FAA}" destId="{2AD669B5-6668-4B9C-84FD-B451F830A08B}" srcOrd="0" destOrd="0" presId="urn:microsoft.com/office/officeart/2005/8/layout/vList2"/>
    <dgm:cxn modelId="{431F1189-DDB0-42AC-89F8-D65362E538C0}" srcId="{07D10D87-DD51-454C-9E50-877744F23FAA}" destId="{49946C14-3509-4053-A63C-2CCC6EE2B384}" srcOrd="0" destOrd="0" parTransId="{457A1BB6-9827-4733-8430-06822EAAE3F9}" sibTransId="{5F4903C2-E6C1-41F8-AA0A-8ACA248FD31F}"/>
    <dgm:cxn modelId="{5F348E95-9D08-42D9-80C9-79193AE71C29}" type="presOf" srcId="{6DF9AC4A-6621-46C6-A1AA-12DB89F3E861}" destId="{BB2FF899-830D-40E1-89D1-489EFDEA8662}" srcOrd="0" destOrd="0" presId="urn:microsoft.com/office/officeart/2005/8/layout/vList2"/>
    <dgm:cxn modelId="{D21F7496-C7CE-4133-916F-486C5DA15FEE}" type="presOf" srcId="{86C6AAFE-0B49-4E89-9C55-E73808910CD3}" destId="{6EB240D7-7BD7-493F-9841-EBBAE0BE07A4}" srcOrd="0" destOrd="0" presId="urn:microsoft.com/office/officeart/2005/8/layout/vList2"/>
    <dgm:cxn modelId="{ABD267C0-FA55-43B1-BA38-8AC2B67248C9}" type="presOf" srcId="{77E08C70-3589-4329-81EE-34F74643F031}" destId="{5FBC9D4D-731B-49F5-8D49-5C0BCF0BD873}" srcOrd="0" destOrd="0" presId="urn:microsoft.com/office/officeart/2005/8/layout/vList2"/>
    <dgm:cxn modelId="{A83B1AD2-1E40-476F-8B6E-450F0FC23C5F}" type="presOf" srcId="{49946C14-3509-4053-A63C-2CCC6EE2B384}" destId="{CD432EDD-E2D1-4FAB-8626-CE394ADC7FD7}" srcOrd="0" destOrd="0" presId="urn:microsoft.com/office/officeart/2005/8/layout/vList2"/>
    <dgm:cxn modelId="{ED23D8E6-4F7E-409A-A2DD-9C61B34446EB}" type="presOf" srcId="{A20CAD6B-D40A-493E-ACA6-173CD4F5FF31}" destId="{FC6A26E5-3803-479B-81C2-139F36EBAFA5}" srcOrd="0" destOrd="0" presId="urn:microsoft.com/office/officeart/2005/8/layout/vList2"/>
    <dgm:cxn modelId="{6EDDFFEE-CD23-461E-A6A3-49C39505A3BF}" srcId="{07D10D87-DD51-454C-9E50-877744F23FAA}" destId="{D7B50B3E-3F21-48D7-B2CF-8B088B0021CD}" srcOrd="5" destOrd="0" parTransId="{5815BF7B-E8AB-471E-8BF6-14B808E996DB}" sibTransId="{5571FD80-8F7C-4B33-93CE-18073455EE58}"/>
    <dgm:cxn modelId="{3970D1F2-9DD2-45D7-B9A8-6951F9C550EF}" srcId="{07D10D87-DD51-454C-9E50-877744F23FAA}" destId="{86C6AAFE-0B49-4E89-9C55-E73808910CD3}" srcOrd="2" destOrd="0" parTransId="{A3CE833B-A165-40FE-931F-A0823419D93D}" sibTransId="{9ABC3FA6-3C07-4C6E-9F59-3321F53AD675}"/>
    <dgm:cxn modelId="{409A2FFD-3B9F-4CB4-A8A2-EE431A623441}" type="presOf" srcId="{D7B50B3E-3F21-48D7-B2CF-8B088B0021CD}" destId="{A15AD746-4F21-4EA5-ACC4-23E6D1896A04}" srcOrd="0" destOrd="0" presId="urn:microsoft.com/office/officeart/2005/8/layout/vList2"/>
    <dgm:cxn modelId="{1C59067D-A3EB-465A-94DF-4872CDC946B1}" type="presParOf" srcId="{2AD669B5-6668-4B9C-84FD-B451F830A08B}" destId="{CD432EDD-E2D1-4FAB-8626-CE394ADC7FD7}" srcOrd="0" destOrd="0" presId="urn:microsoft.com/office/officeart/2005/8/layout/vList2"/>
    <dgm:cxn modelId="{F880D4A1-9BBD-4502-91A1-0F81AD1FA861}" type="presParOf" srcId="{2AD669B5-6668-4B9C-84FD-B451F830A08B}" destId="{140978A0-C813-46C3-BD30-53FBAB4C8E58}" srcOrd="1" destOrd="0" presId="urn:microsoft.com/office/officeart/2005/8/layout/vList2"/>
    <dgm:cxn modelId="{B0F11D67-E4DF-41A3-ACDA-A2C8A60703CE}" type="presParOf" srcId="{2AD669B5-6668-4B9C-84FD-B451F830A08B}" destId="{5FBC9D4D-731B-49F5-8D49-5C0BCF0BD873}" srcOrd="2" destOrd="0" presId="urn:microsoft.com/office/officeart/2005/8/layout/vList2"/>
    <dgm:cxn modelId="{7DD1460B-AE30-4069-9B6D-A13ADDBDDD44}" type="presParOf" srcId="{2AD669B5-6668-4B9C-84FD-B451F830A08B}" destId="{8D15048D-BC2F-461D-9D49-4B248E443487}" srcOrd="3" destOrd="0" presId="urn:microsoft.com/office/officeart/2005/8/layout/vList2"/>
    <dgm:cxn modelId="{5F560FCF-9D11-4DBC-8F06-3BCF844558AF}" type="presParOf" srcId="{2AD669B5-6668-4B9C-84FD-B451F830A08B}" destId="{6EB240D7-7BD7-493F-9841-EBBAE0BE07A4}" srcOrd="4" destOrd="0" presId="urn:microsoft.com/office/officeart/2005/8/layout/vList2"/>
    <dgm:cxn modelId="{7C06C5BB-0615-4FBE-B3CB-9306CEFF2C02}" type="presParOf" srcId="{2AD669B5-6668-4B9C-84FD-B451F830A08B}" destId="{C8B35705-DB17-420C-A306-FB2CA25919B6}" srcOrd="5" destOrd="0" presId="urn:microsoft.com/office/officeart/2005/8/layout/vList2"/>
    <dgm:cxn modelId="{643CE433-9AAD-4F2A-8580-2BDB03093C9C}" type="presParOf" srcId="{2AD669B5-6668-4B9C-84FD-B451F830A08B}" destId="{FC6A26E5-3803-479B-81C2-139F36EBAFA5}" srcOrd="6" destOrd="0" presId="urn:microsoft.com/office/officeart/2005/8/layout/vList2"/>
    <dgm:cxn modelId="{2357E44F-97AC-42BF-915E-3B0C6EA95F3E}" type="presParOf" srcId="{2AD669B5-6668-4B9C-84FD-B451F830A08B}" destId="{920531D6-5879-4B0F-ADA5-36440679BE75}" srcOrd="7" destOrd="0" presId="urn:microsoft.com/office/officeart/2005/8/layout/vList2"/>
    <dgm:cxn modelId="{88647D65-73EC-41F7-80C8-0DBE262D9FE7}" type="presParOf" srcId="{2AD669B5-6668-4B9C-84FD-B451F830A08B}" destId="{BB2FF899-830D-40E1-89D1-489EFDEA8662}" srcOrd="8" destOrd="0" presId="urn:microsoft.com/office/officeart/2005/8/layout/vList2"/>
    <dgm:cxn modelId="{2453ADDE-AD12-4712-83D1-9A3A348D2047}" type="presParOf" srcId="{2AD669B5-6668-4B9C-84FD-B451F830A08B}" destId="{12279A73-6BDA-4452-8844-4C09835C9A83}" srcOrd="9" destOrd="0" presId="urn:microsoft.com/office/officeart/2005/8/layout/vList2"/>
    <dgm:cxn modelId="{14068F31-EE09-46C5-8DA6-DB5953039870}" type="presParOf" srcId="{2AD669B5-6668-4B9C-84FD-B451F830A08B}" destId="{A15AD746-4F21-4EA5-ACC4-23E6D1896A04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A33B4-BF41-4437-A98D-14E546CE41B3}">
      <dsp:nvSpPr>
        <dsp:cNvPr id="0" name=""/>
        <dsp:cNvSpPr/>
      </dsp:nvSpPr>
      <dsp:spPr>
        <a:xfrm>
          <a:off x="0" y="3333360"/>
          <a:ext cx="6096000" cy="729257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Beneficios</a:t>
          </a:r>
        </a:p>
      </dsp:txBody>
      <dsp:txXfrm>
        <a:off x="0" y="3333360"/>
        <a:ext cx="6096000" cy="393799"/>
      </dsp:txXfrm>
    </dsp:sp>
    <dsp:sp modelId="{75DF40B9-CA37-4519-AFDD-ABB412559F5A}">
      <dsp:nvSpPr>
        <dsp:cNvPr id="0" name=""/>
        <dsp:cNvSpPr/>
      </dsp:nvSpPr>
      <dsp:spPr>
        <a:xfrm>
          <a:off x="2976" y="3712574"/>
          <a:ext cx="2030015" cy="3354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Mentores/as</a:t>
          </a:r>
        </a:p>
      </dsp:txBody>
      <dsp:txXfrm>
        <a:off x="2976" y="3712574"/>
        <a:ext cx="2030015" cy="335458"/>
      </dsp:txXfrm>
    </dsp:sp>
    <dsp:sp modelId="{CE11B04B-6094-4D32-9A69-BEA0BC800EA0}">
      <dsp:nvSpPr>
        <dsp:cNvPr id="0" name=""/>
        <dsp:cNvSpPr/>
      </dsp:nvSpPr>
      <dsp:spPr>
        <a:xfrm>
          <a:off x="2032992" y="3712574"/>
          <a:ext cx="2030015" cy="3354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 err="1"/>
            <a:t>Mentorizados</a:t>
          </a:r>
          <a:r>
            <a:rPr lang="es-ES" sz="1900" kern="1200" dirty="0"/>
            <a:t>/as</a:t>
          </a:r>
        </a:p>
      </dsp:txBody>
      <dsp:txXfrm>
        <a:off x="2032992" y="3712574"/>
        <a:ext cx="2030015" cy="335458"/>
      </dsp:txXfrm>
    </dsp:sp>
    <dsp:sp modelId="{1A7A6C54-8FC1-4D24-AA2F-3105D7CB2C05}">
      <dsp:nvSpPr>
        <dsp:cNvPr id="0" name=""/>
        <dsp:cNvSpPr/>
      </dsp:nvSpPr>
      <dsp:spPr>
        <a:xfrm>
          <a:off x="4063007" y="3712574"/>
          <a:ext cx="2030015" cy="3354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Institución</a:t>
          </a:r>
        </a:p>
      </dsp:txBody>
      <dsp:txXfrm>
        <a:off x="4063007" y="3712574"/>
        <a:ext cx="2030015" cy="335458"/>
      </dsp:txXfrm>
    </dsp:sp>
    <dsp:sp modelId="{B2C73D87-1945-4A2A-BBFB-377B84809B17}">
      <dsp:nvSpPr>
        <dsp:cNvPr id="0" name=""/>
        <dsp:cNvSpPr/>
      </dsp:nvSpPr>
      <dsp:spPr>
        <a:xfrm rot="10800000">
          <a:off x="0" y="2222700"/>
          <a:ext cx="6096000" cy="1121598"/>
        </a:xfrm>
        <a:prstGeom prst="upArrowCallou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Orientación investigadores/as noveles</a:t>
          </a:r>
        </a:p>
      </dsp:txBody>
      <dsp:txXfrm rot="10800000">
        <a:off x="0" y="2222700"/>
        <a:ext cx="6096000" cy="728781"/>
      </dsp:txXfrm>
    </dsp:sp>
    <dsp:sp modelId="{EFFDC5D3-5757-4CD9-8B35-33E8D7F073B3}">
      <dsp:nvSpPr>
        <dsp:cNvPr id="0" name=""/>
        <dsp:cNvSpPr/>
      </dsp:nvSpPr>
      <dsp:spPr>
        <a:xfrm rot="10800000">
          <a:off x="0" y="1112041"/>
          <a:ext cx="6096000" cy="1121598"/>
        </a:xfrm>
        <a:prstGeom prst="upArrowCallou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Herramienta eficaz</a:t>
          </a:r>
        </a:p>
      </dsp:txBody>
      <dsp:txXfrm rot="10800000">
        <a:off x="0" y="1112041"/>
        <a:ext cx="6096000" cy="728781"/>
      </dsp:txXfrm>
    </dsp:sp>
    <dsp:sp modelId="{A3F0C08B-6F54-4B2D-804E-F6A4FDF3A4B3}">
      <dsp:nvSpPr>
        <dsp:cNvPr id="0" name=""/>
        <dsp:cNvSpPr/>
      </dsp:nvSpPr>
      <dsp:spPr>
        <a:xfrm rot="10800000">
          <a:off x="0" y="1381"/>
          <a:ext cx="6096000" cy="1121598"/>
        </a:xfrm>
        <a:prstGeom prst="upArrowCallou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MENTORÍA</a:t>
          </a:r>
        </a:p>
      </dsp:txBody>
      <dsp:txXfrm rot="10800000">
        <a:off x="0" y="1381"/>
        <a:ext cx="6096000" cy="728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B1CF2-FA60-4A9E-8854-B9ED5FF2640D}">
      <dsp:nvSpPr>
        <dsp:cNvPr id="0" name=""/>
        <dsp:cNvSpPr/>
      </dsp:nvSpPr>
      <dsp:spPr>
        <a:xfrm>
          <a:off x="1778200" y="-30071"/>
          <a:ext cx="4673199" cy="4673199"/>
        </a:xfrm>
        <a:prstGeom prst="circularArrow">
          <a:avLst>
            <a:gd name="adj1" fmla="val 5544"/>
            <a:gd name="adj2" fmla="val 330680"/>
            <a:gd name="adj3" fmla="val 14500440"/>
            <a:gd name="adj4" fmla="val 16959008"/>
            <a:gd name="adj5" fmla="val 5757"/>
          </a:avLst>
        </a:prstGeom>
        <a:solidFill>
          <a:schemeClr val="tx1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924DB-85E4-4712-ACF8-FF0E00FB0A8E}">
      <dsp:nvSpPr>
        <dsp:cNvPr id="0" name=""/>
        <dsp:cNvSpPr/>
      </dsp:nvSpPr>
      <dsp:spPr>
        <a:xfrm>
          <a:off x="3379440" y="1142"/>
          <a:ext cx="1470719" cy="735359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Relación bidireccional</a:t>
          </a:r>
        </a:p>
      </dsp:txBody>
      <dsp:txXfrm>
        <a:off x="3415337" y="37039"/>
        <a:ext cx="1398925" cy="663565"/>
      </dsp:txXfrm>
    </dsp:sp>
    <dsp:sp modelId="{F818F744-3F7D-4E50-A40B-929CB61AD38C}">
      <dsp:nvSpPr>
        <dsp:cNvPr id="0" name=""/>
        <dsp:cNvSpPr/>
      </dsp:nvSpPr>
      <dsp:spPr>
        <a:xfrm>
          <a:off x="4937501" y="751465"/>
          <a:ext cx="1470719" cy="735359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Compromiso-escucha</a:t>
          </a:r>
        </a:p>
      </dsp:txBody>
      <dsp:txXfrm>
        <a:off x="4973398" y="787362"/>
        <a:ext cx="1398925" cy="663565"/>
      </dsp:txXfrm>
    </dsp:sp>
    <dsp:sp modelId="{A471EE4E-7343-4AAD-97B9-7BA2E146B6D7}">
      <dsp:nvSpPr>
        <dsp:cNvPr id="0" name=""/>
        <dsp:cNvSpPr/>
      </dsp:nvSpPr>
      <dsp:spPr>
        <a:xfrm>
          <a:off x="5322311" y="2437425"/>
          <a:ext cx="1470719" cy="735359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Análisis de puntos fuertes y débiles</a:t>
          </a:r>
        </a:p>
      </dsp:txBody>
      <dsp:txXfrm>
        <a:off x="5358208" y="2473322"/>
        <a:ext cx="1398925" cy="663565"/>
      </dsp:txXfrm>
    </dsp:sp>
    <dsp:sp modelId="{E0D9C92E-0ACC-4FBC-899D-E88D49D398D3}">
      <dsp:nvSpPr>
        <dsp:cNvPr id="0" name=""/>
        <dsp:cNvSpPr/>
      </dsp:nvSpPr>
      <dsp:spPr>
        <a:xfrm>
          <a:off x="4244099" y="3789460"/>
          <a:ext cx="1470719" cy="735359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Debatir sin juzgar</a:t>
          </a:r>
        </a:p>
      </dsp:txBody>
      <dsp:txXfrm>
        <a:off x="4279996" y="3825357"/>
        <a:ext cx="1398925" cy="663565"/>
      </dsp:txXfrm>
    </dsp:sp>
    <dsp:sp modelId="{DA287A48-78BA-480B-8E36-5D12C1C2CE43}">
      <dsp:nvSpPr>
        <dsp:cNvPr id="0" name=""/>
        <dsp:cNvSpPr/>
      </dsp:nvSpPr>
      <dsp:spPr>
        <a:xfrm>
          <a:off x="2514781" y="3789460"/>
          <a:ext cx="1470719" cy="735359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Diálogo continuado y abierto</a:t>
          </a:r>
        </a:p>
      </dsp:txBody>
      <dsp:txXfrm>
        <a:off x="2550678" y="3825357"/>
        <a:ext cx="1398925" cy="663565"/>
      </dsp:txXfrm>
    </dsp:sp>
    <dsp:sp modelId="{1D9D9E53-CA06-4147-90D5-619118A43208}">
      <dsp:nvSpPr>
        <dsp:cNvPr id="0" name=""/>
        <dsp:cNvSpPr/>
      </dsp:nvSpPr>
      <dsp:spPr>
        <a:xfrm>
          <a:off x="1436569" y="2437425"/>
          <a:ext cx="1470719" cy="735359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Reflexión, análisis y resolución de problemas</a:t>
          </a:r>
        </a:p>
      </dsp:txBody>
      <dsp:txXfrm>
        <a:off x="1472466" y="2473322"/>
        <a:ext cx="1398925" cy="663565"/>
      </dsp:txXfrm>
    </dsp:sp>
    <dsp:sp modelId="{2D6EE9D0-0013-4768-8D24-E72D19E48B47}">
      <dsp:nvSpPr>
        <dsp:cNvPr id="0" name=""/>
        <dsp:cNvSpPr/>
      </dsp:nvSpPr>
      <dsp:spPr>
        <a:xfrm>
          <a:off x="1821378" y="751465"/>
          <a:ext cx="1470719" cy="735359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Desafío ideas preconcebidas sobre trayectoria profesional</a:t>
          </a:r>
        </a:p>
      </dsp:txBody>
      <dsp:txXfrm>
        <a:off x="1857275" y="787362"/>
        <a:ext cx="1398925" cy="663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32EDD-E2D1-4FAB-8626-CE394ADC7FD7}">
      <dsp:nvSpPr>
        <dsp:cNvPr id="0" name=""/>
        <dsp:cNvSpPr/>
      </dsp:nvSpPr>
      <dsp:spPr>
        <a:xfrm>
          <a:off x="0" y="212641"/>
          <a:ext cx="1782501" cy="2878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Introducción</a:t>
          </a:r>
        </a:p>
      </dsp:txBody>
      <dsp:txXfrm>
        <a:off x="14050" y="226691"/>
        <a:ext cx="1754401" cy="259719"/>
      </dsp:txXfrm>
    </dsp:sp>
    <dsp:sp modelId="{5FBC9D4D-731B-49F5-8D49-5C0BCF0BD873}">
      <dsp:nvSpPr>
        <dsp:cNvPr id="0" name=""/>
        <dsp:cNvSpPr/>
      </dsp:nvSpPr>
      <dsp:spPr>
        <a:xfrm>
          <a:off x="0" y="535021"/>
          <a:ext cx="1782501" cy="2878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Objetivos</a:t>
          </a:r>
        </a:p>
      </dsp:txBody>
      <dsp:txXfrm>
        <a:off x="14050" y="549071"/>
        <a:ext cx="1754401" cy="259719"/>
      </dsp:txXfrm>
    </dsp:sp>
    <dsp:sp modelId="{6EB240D7-7BD7-493F-9841-EBBAE0BE07A4}">
      <dsp:nvSpPr>
        <dsp:cNvPr id="0" name=""/>
        <dsp:cNvSpPr/>
      </dsp:nvSpPr>
      <dsp:spPr>
        <a:xfrm>
          <a:off x="0" y="857401"/>
          <a:ext cx="1782501" cy="2878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Proceso de </a:t>
          </a:r>
          <a:r>
            <a:rPr lang="es-ES" sz="1200" b="1" kern="1200" dirty="0" err="1">
              <a:solidFill>
                <a:schemeClr val="tx1"/>
              </a:solidFill>
            </a:rPr>
            <a:t>mentoría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4050" y="871451"/>
        <a:ext cx="1754401" cy="259719"/>
      </dsp:txXfrm>
    </dsp:sp>
    <dsp:sp modelId="{FC6A26E5-3803-479B-81C2-139F36EBAFA5}">
      <dsp:nvSpPr>
        <dsp:cNvPr id="0" name=""/>
        <dsp:cNvSpPr/>
      </dsp:nvSpPr>
      <dsp:spPr>
        <a:xfrm>
          <a:off x="0" y="1183242"/>
          <a:ext cx="1782501" cy="2878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 Perfil y beneficios</a:t>
          </a:r>
        </a:p>
      </dsp:txBody>
      <dsp:txXfrm>
        <a:off x="14050" y="1197292"/>
        <a:ext cx="1754401" cy="259719"/>
      </dsp:txXfrm>
    </dsp:sp>
    <dsp:sp modelId="{BB2FF899-830D-40E1-89D1-489EFDEA8662}">
      <dsp:nvSpPr>
        <dsp:cNvPr id="0" name=""/>
        <dsp:cNvSpPr/>
      </dsp:nvSpPr>
      <dsp:spPr>
        <a:xfrm>
          <a:off x="0" y="1502161"/>
          <a:ext cx="1782501" cy="2878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Desarrollo del </a:t>
          </a:r>
          <a:r>
            <a:rPr lang="es-ES" sz="1200" b="1" kern="1200" dirty="0">
              <a:solidFill>
                <a:schemeClr val="tx1"/>
              </a:solidFill>
            </a:rPr>
            <a:t>programa</a:t>
          </a:r>
        </a:p>
      </dsp:txBody>
      <dsp:txXfrm>
        <a:off x="14050" y="1516211"/>
        <a:ext cx="1754401" cy="259719"/>
      </dsp:txXfrm>
    </dsp:sp>
    <dsp:sp modelId="{A15AD746-4F21-4EA5-ACC4-23E6D1896A04}">
      <dsp:nvSpPr>
        <dsp:cNvPr id="0" name=""/>
        <dsp:cNvSpPr/>
      </dsp:nvSpPr>
      <dsp:spPr>
        <a:xfrm>
          <a:off x="0" y="1824541"/>
          <a:ext cx="1782501" cy="2878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Evaluación</a:t>
          </a:r>
        </a:p>
      </dsp:txBody>
      <dsp:txXfrm>
        <a:off x="14050" y="1838591"/>
        <a:ext cx="1754401" cy="259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1A58BE-6CDB-4A77-A191-B54FC3ADCE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38823-AD5C-4AE9-9C8D-9E5A653D48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8B326-2D7D-47A6-803C-B5DE8FF58CD7}" type="datetimeFigureOut">
              <a:rPr lang="en-GB" smtClean="0"/>
              <a:t>10/02/2022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31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8158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2165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3998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pic>
        <p:nvPicPr>
          <p:cNvPr id="4" name="Imagen 3" descr="Logo&#10;&#10;Description automatically generated">
            <a:extLst>
              <a:ext uri="{FF2B5EF4-FFF2-40B4-BE49-F238E27FC236}">
                <a16:creationId xmlns:a16="http://schemas.microsoft.com/office/drawing/2014/main" id="{7CFE1EFE-27B4-4AE1-84E1-3137E6D3AC4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30" y="5967684"/>
            <a:ext cx="1279525" cy="7092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66526E-3985-4184-AEE5-C599F6617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4807" y="6051879"/>
            <a:ext cx="1193294" cy="8116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D6C9F04-34C4-46F8-90C5-14FDE13047C3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6" y="6059595"/>
            <a:ext cx="2286000" cy="619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94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2216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5639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9170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25896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45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5082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1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RJC_cartel_Horizontal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35338" cy="6858001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1979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microsoft.com/office/2007/relationships/diagramDrawing" Target="../diagrams/drawing3.xml"/><Relationship Id="rId4" Type="http://schemas.openxmlformats.org/officeDocument/2006/relationships/hyperlink" Target="mailto:programa.euruclea@urjc.es" TargetMode="External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phicdesign.stackexchange.com/questions/73877/how-to-convey-the-concept-of-clear-communication-with-an-icon-or-simple-illus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0659884-426F-422D-8D62-223F87CCC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36"/>
          <a:stretch/>
        </p:blipFill>
        <p:spPr>
          <a:xfrm>
            <a:off x="1141812" y="4362450"/>
            <a:ext cx="6858594" cy="115258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811C4A3-7F62-4A55-A4F3-1DE70E42C2A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16397" y="1638300"/>
            <a:ext cx="6858000" cy="17907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ESTRATEGIA </a:t>
            </a:r>
            <a:br>
              <a:rPr lang="es-E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s-E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“HUMAN RESOURCES STRATEGY </a:t>
            </a:r>
            <a:br>
              <a:rPr lang="es-E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s-E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FOR RESEARCHERS”</a:t>
            </a:r>
            <a:br>
              <a:rPr lang="es-E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s-E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(HRS4R)</a:t>
            </a:r>
            <a:endParaRPr lang="en-GB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80003-FF58-44BC-BE77-FE29C40C4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1" y="5515037"/>
            <a:ext cx="9144000" cy="14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4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40C556-4350-408A-A855-0C8062138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0696"/>
            <a:ext cx="9144000" cy="142275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959350"/>
            <a:ext cx="3019907" cy="270668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274" y="5587049"/>
            <a:ext cx="5148836" cy="4245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200" dirty="0"/>
              <a:t>Contacto: </a:t>
            </a:r>
            <a:r>
              <a:rPr lang="es-ES" sz="1200" dirty="0">
                <a:solidFill>
                  <a:srgbClr val="002060"/>
                </a:solidFill>
                <a:hlinkClick r:id="rId4"/>
              </a:rPr>
              <a:t>programa.euriclea@urjc.es</a:t>
            </a:r>
            <a:r>
              <a:rPr lang="es-ES" sz="1200" dirty="0">
                <a:solidFill>
                  <a:srgbClr val="002060"/>
                </a:solidFill>
              </a:rPr>
              <a:t> y </a:t>
            </a:r>
            <a:r>
              <a:rPr lang="es-ES" sz="1200" dirty="0"/>
              <a:t>Grupo de </a:t>
            </a:r>
            <a:r>
              <a:rPr lang="es-ES" sz="1200" dirty="0" err="1"/>
              <a:t>Teams</a:t>
            </a:r>
            <a:r>
              <a:rPr lang="es-ES" sz="1200" dirty="0"/>
              <a:t> Programa EURICLEA.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98475" y="260964"/>
            <a:ext cx="938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b="1" spc="-10" dirty="0">
                <a:latin typeface="Segoe UI"/>
                <a:cs typeface="Segoe UI"/>
              </a:rPr>
              <a:t>Programa de mentoría para la investigación EURICLEA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12697" t="15455" r="72243" b="13218"/>
          <a:stretch/>
        </p:blipFill>
        <p:spPr>
          <a:xfrm>
            <a:off x="1388639" y="1165845"/>
            <a:ext cx="1292781" cy="172203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Diagrama 10"/>
          <p:cNvGraphicFramePr/>
          <p:nvPr/>
        </p:nvGraphicFramePr>
        <p:xfrm>
          <a:off x="1143781" y="3115668"/>
          <a:ext cx="1782501" cy="2325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Flecha derecha 11"/>
          <p:cNvSpPr/>
          <p:nvPr/>
        </p:nvSpPr>
        <p:spPr>
          <a:xfrm rot="5400000">
            <a:off x="1880535" y="2985987"/>
            <a:ext cx="308990" cy="25571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1"/>
          <a:srcRect l="16546" t="12964" r="66315" b="10247"/>
          <a:stretch/>
        </p:blipFill>
        <p:spPr>
          <a:xfrm>
            <a:off x="5767139" y="1227110"/>
            <a:ext cx="1292781" cy="166077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0" name="Grupo 19"/>
          <p:cNvGrpSpPr/>
          <p:nvPr/>
        </p:nvGrpSpPr>
        <p:grpSpPr>
          <a:xfrm>
            <a:off x="7372933" y="1585598"/>
            <a:ext cx="1425249" cy="769305"/>
            <a:chOff x="6861501" y="1736957"/>
            <a:chExt cx="1425249" cy="769305"/>
          </a:xfrm>
        </p:grpSpPr>
        <p:sp>
          <p:nvSpPr>
            <p:cNvPr id="18" name="Esquina doblada 17"/>
            <p:cNvSpPr/>
            <p:nvPr/>
          </p:nvSpPr>
          <p:spPr>
            <a:xfrm>
              <a:off x="6861501" y="1736957"/>
              <a:ext cx="1335878" cy="769305"/>
            </a:xfrm>
            <a:prstGeom prst="foldedCorner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6898059" y="1789893"/>
              <a:ext cx="1388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ES" sz="1200" b="1" dirty="0"/>
                <a:t>Reflexiones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ES" sz="1200" b="1" dirty="0"/>
                <a:t>Objetivos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ES" sz="1200" b="1" dirty="0"/>
                <a:t>Temas a tratar</a:t>
              </a:r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7372933" y="2931822"/>
            <a:ext cx="1398956" cy="461665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Plan de carrera</a:t>
            </a:r>
          </a:p>
          <a:p>
            <a:pPr algn="ctr"/>
            <a:r>
              <a:rPr lang="es-ES" sz="1200" b="1" dirty="0"/>
              <a:t>(Anexo I)</a:t>
            </a:r>
          </a:p>
        </p:txBody>
      </p:sp>
      <p:sp>
        <p:nvSpPr>
          <p:cNvPr id="60" name="Llamada con línea 1 59"/>
          <p:cNvSpPr/>
          <p:nvPr/>
        </p:nvSpPr>
        <p:spPr>
          <a:xfrm>
            <a:off x="7884249" y="4944062"/>
            <a:ext cx="1031151" cy="496609"/>
          </a:xfrm>
          <a:prstGeom prst="borderCallout1">
            <a:avLst>
              <a:gd name="adj1" fmla="val 52728"/>
              <a:gd name="adj2" fmla="val 151"/>
              <a:gd name="adj3" fmla="val -2596"/>
              <a:gd name="adj4" fmla="val -54661"/>
            </a:avLst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7874408" y="4997821"/>
            <a:ext cx="116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Habilidades</a:t>
            </a:r>
          </a:p>
          <a:p>
            <a:pPr algn="ctr"/>
            <a:r>
              <a:rPr lang="es-ES" sz="1200" b="1" dirty="0"/>
              <a:t>(Anexo II)</a:t>
            </a:r>
          </a:p>
        </p:txBody>
      </p:sp>
      <p:sp>
        <p:nvSpPr>
          <p:cNvPr id="70" name="CuadroTexto 69"/>
          <p:cNvSpPr txBox="1"/>
          <p:nvPr/>
        </p:nvSpPr>
        <p:spPr>
          <a:xfrm>
            <a:off x="191902" y="1041797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/>
              <a:t>Manual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3121585" y="1123291"/>
            <a:ext cx="247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b="1" dirty="0"/>
              <a:t>Guía para las reuniones</a:t>
            </a:r>
          </a:p>
        </p:txBody>
      </p:sp>
      <p:cxnSp>
        <p:nvCxnSpPr>
          <p:cNvPr id="73" name="Conector recto 72"/>
          <p:cNvCxnSpPr>
            <a:endCxn id="22" idx="1"/>
          </p:cNvCxnSpPr>
          <p:nvPr/>
        </p:nvCxnSpPr>
        <p:spPr>
          <a:xfrm flipV="1">
            <a:off x="7059920" y="3162655"/>
            <a:ext cx="313013" cy="30920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 flipV="1">
            <a:off x="6229350" y="3162655"/>
            <a:ext cx="1143583" cy="25836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09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71B5A9-5A68-4A59-BE7E-128174527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00" y="5608479"/>
            <a:ext cx="9159899" cy="14252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6" t="53964"/>
          <a:stretch/>
        </p:blipFill>
        <p:spPr>
          <a:xfrm>
            <a:off x="2243820" y="4713997"/>
            <a:ext cx="1031205" cy="7791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049" y="1345862"/>
            <a:ext cx="8707902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sz="1800" dirty="0"/>
              <a:t>Experiencia gratificante y de reflexión individual</a:t>
            </a:r>
          </a:p>
          <a:p>
            <a:pPr algn="just"/>
            <a:r>
              <a:rPr lang="es-ES" sz="1800" dirty="0"/>
              <a:t>Conectar con la siguiente generación de investigadores/as</a:t>
            </a:r>
          </a:p>
          <a:p>
            <a:pPr algn="just"/>
            <a:r>
              <a:rPr lang="es-ES" sz="1800" dirty="0"/>
              <a:t>Reconectar y estrechar lazos con la universidad</a:t>
            </a:r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r>
              <a:rPr lang="es-ES" sz="1800" dirty="0"/>
              <a:t>Reconocida su tarea en el programa DOCENTIA</a:t>
            </a:r>
          </a:p>
          <a:p>
            <a:pPr algn="just"/>
            <a:r>
              <a:rPr lang="es-ES" sz="1800" b="1" dirty="0"/>
              <a:t>Compromiso:</a:t>
            </a:r>
            <a:endParaRPr lang="es-ES" sz="1800" b="1" dirty="0">
              <a:cs typeface="Calibri"/>
            </a:endParaRPr>
          </a:p>
          <a:p>
            <a:pPr lvl="1" algn="just"/>
            <a:r>
              <a:rPr lang="es-ES" sz="1600" dirty="0">
                <a:cs typeface="Calibri"/>
              </a:rPr>
              <a:t>Guiar </a:t>
            </a:r>
          </a:p>
          <a:p>
            <a:pPr lvl="1" algn="just"/>
            <a:r>
              <a:rPr lang="es-ES" sz="1600" dirty="0">
                <a:cs typeface="Calibri"/>
              </a:rPr>
              <a:t>Atender </a:t>
            </a:r>
          </a:p>
          <a:p>
            <a:pPr lvl="1" algn="just"/>
            <a:r>
              <a:rPr lang="es-ES" sz="1600" dirty="0">
                <a:cs typeface="Calibri"/>
              </a:rPr>
              <a:t>Confidencialidad</a:t>
            </a:r>
          </a:p>
          <a:p>
            <a:pPr lvl="1" algn="just"/>
            <a:endParaRPr lang="es-ES" sz="1400" b="1" dirty="0">
              <a:cs typeface="Calibri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98475" y="260964"/>
            <a:ext cx="938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b="1" spc="-10" dirty="0">
                <a:latin typeface="Segoe UI"/>
                <a:cs typeface="Segoe UI"/>
              </a:rPr>
              <a:t>Programa de mentoría para la investigación EURICLEA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5E53EA53-5AB2-4C6B-9729-2B274852CBCF}"/>
              </a:ext>
            </a:extLst>
          </p:cNvPr>
          <p:cNvSpPr txBox="1">
            <a:spLocks/>
          </p:cNvSpPr>
          <p:nvPr/>
        </p:nvSpPr>
        <p:spPr>
          <a:xfrm>
            <a:off x="-72683" y="739569"/>
            <a:ext cx="938315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spc="-10" dirty="0">
                <a:latin typeface="Segoe UI"/>
                <a:cs typeface="Segoe UI"/>
              </a:rPr>
              <a:t>Beneficios para el mentor/a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59559" t="9455" r="31454" b="83338"/>
          <a:stretch/>
        </p:blipFill>
        <p:spPr>
          <a:xfrm>
            <a:off x="5165497" y="4185482"/>
            <a:ext cx="2496065" cy="56302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1960" t="4535" r="6554" b="42372"/>
          <a:stretch/>
        </p:blipFill>
        <p:spPr>
          <a:xfrm>
            <a:off x="2241054" y="2417832"/>
            <a:ext cx="4661892" cy="15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B12705-B050-479A-8823-2DE57DCE3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6829"/>
            <a:ext cx="9144000" cy="1422756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98475" y="260964"/>
            <a:ext cx="938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b="1" spc="-10" dirty="0">
                <a:latin typeface="Segoe UI"/>
                <a:cs typeface="Segoe UI"/>
              </a:rPr>
              <a:t>Programa de mentoría para la investigación EURICLEA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5E53EA53-5AB2-4C6B-9729-2B274852CBCF}"/>
              </a:ext>
            </a:extLst>
          </p:cNvPr>
          <p:cNvSpPr txBox="1">
            <a:spLocks/>
          </p:cNvSpPr>
          <p:nvPr/>
        </p:nvSpPr>
        <p:spPr>
          <a:xfrm>
            <a:off x="-72683" y="739569"/>
            <a:ext cx="938315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spc="-10" dirty="0">
                <a:latin typeface="Segoe UI"/>
                <a:cs typeface="Segoe UI"/>
              </a:rPr>
              <a:t>Beneficios para el </a:t>
            </a:r>
            <a:r>
              <a:rPr lang="es-ES" sz="2400" b="1" spc="-10" dirty="0" err="1">
                <a:latin typeface="Segoe UI"/>
                <a:cs typeface="Segoe UI"/>
              </a:rPr>
              <a:t>mentorando</a:t>
            </a:r>
            <a:r>
              <a:rPr lang="es-ES" sz="2400" b="1" spc="-10" dirty="0">
                <a:latin typeface="Segoe UI"/>
                <a:cs typeface="Segoe UI"/>
              </a:rPr>
              <a:t>/a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153858" y="1356647"/>
            <a:ext cx="8707902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dirty="0"/>
              <a:t>Experiencia gratificante y de autorreflexión</a:t>
            </a:r>
          </a:p>
          <a:p>
            <a:pPr algn="just"/>
            <a:r>
              <a:rPr lang="es-ES" sz="1800" dirty="0"/>
              <a:t>Elaboración de un plan de carrera</a:t>
            </a:r>
          </a:p>
          <a:p>
            <a:pPr algn="just"/>
            <a:r>
              <a:rPr lang="es-ES" sz="1800" dirty="0"/>
              <a:t>Ganar confianza</a:t>
            </a:r>
          </a:p>
          <a:p>
            <a:pPr algn="just"/>
            <a:r>
              <a:rPr lang="es-ES" sz="1800" dirty="0"/>
              <a:t>Ampliar horizontes y explorar nuevas opciones profesionales</a:t>
            </a:r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  <a:p>
            <a:pPr algn="just"/>
            <a:r>
              <a:rPr lang="es-ES" sz="1800" b="1" dirty="0"/>
              <a:t>Compromiso:</a:t>
            </a:r>
            <a:endParaRPr lang="es-ES" sz="1800" b="1" dirty="0">
              <a:cs typeface="Calibri"/>
            </a:endParaRPr>
          </a:p>
          <a:p>
            <a:pPr lvl="1" algn="just"/>
            <a:r>
              <a:rPr lang="es-ES" sz="1600" dirty="0">
                <a:ea typeface="+mn-lt"/>
                <a:cs typeface="+mn-lt"/>
              </a:rPr>
              <a:t>Proponer fechas</a:t>
            </a:r>
            <a:endParaRPr lang="en-US" sz="1600" dirty="0">
              <a:ea typeface="+mn-lt"/>
              <a:cs typeface="+mn-lt"/>
            </a:endParaRPr>
          </a:p>
          <a:p>
            <a:pPr lvl="1" algn="just"/>
            <a:r>
              <a:rPr lang="es-ES" sz="1600" dirty="0">
                <a:ea typeface="+mn-lt"/>
                <a:cs typeface="+mn-lt"/>
              </a:rPr>
              <a:t>Valorar y respetar las recomendaciones y acuerdos </a:t>
            </a:r>
            <a:endParaRPr lang="en-US" sz="1600" dirty="0">
              <a:ea typeface="+mn-lt"/>
              <a:cs typeface="+mn-lt"/>
            </a:endParaRPr>
          </a:p>
          <a:p>
            <a:pPr lvl="1" algn="just"/>
            <a:r>
              <a:rPr lang="es-ES" sz="1600" dirty="0">
                <a:ea typeface="+mn-lt"/>
                <a:cs typeface="+mn-lt"/>
              </a:rPr>
              <a:t>Confidencialidad</a:t>
            </a:r>
            <a:endParaRPr lang="en-US" sz="1600" dirty="0">
              <a:ea typeface="+mn-lt"/>
              <a:cs typeface="+mn-lt"/>
            </a:endParaRPr>
          </a:p>
          <a:p>
            <a:pPr algn="just"/>
            <a:endParaRPr lang="es-ES" sz="1800" b="1" dirty="0">
              <a:cs typeface="Calibri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6" t="53964"/>
          <a:stretch/>
        </p:blipFill>
        <p:spPr>
          <a:xfrm>
            <a:off x="5229724" y="4974018"/>
            <a:ext cx="988073" cy="7533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5675" r="18377" b="45316"/>
          <a:stretch/>
        </p:blipFill>
        <p:spPr>
          <a:xfrm>
            <a:off x="2151941" y="2781166"/>
            <a:ext cx="4644648" cy="169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44463"/>
            <a:ext cx="8229600" cy="1603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/>
              <a:t>MUCHAS  GRACIAS POR VUESTRA PARTICIPACIÓN</a:t>
            </a:r>
            <a:endParaRPr lang="es-ES_tradnl" sz="40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700" y="6038024"/>
            <a:ext cx="1193294" cy="811615"/>
          </a:xfrm>
          <a:prstGeom prst="rect">
            <a:avLst/>
          </a:prstGeom>
        </p:spPr>
      </p:pic>
      <p:pic>
        <p:nvPicPr>
          <p:cNvPr id="7" name="Imagen 6" descr="Logo&#10;&#10;Description automatically generated">
            <a:extLst>
              <a:ext uri="{FF2B5EF4-FFF2-40B4-BE49-F238E27FC236}">
                <a16:creationId xmlns:a16="http://schemas.microsoft.com/office/drawing/2014/main" id="{A3A6C3EB-AAF2-4DD5-9088-DA9A8B232A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30" y="5967684"/>
            <a:ext cx="1279525" cy="7092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7F1DFC4-2DDC-4C3A-B8FF-0B01112B79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6" y="6059595"/>
            <a:ext cx="2286000" cy="6191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Imagen 9" descr="Logo&#10;&#10;Description automatically generated">
            <a:extLst>
              <a:ext uri="{FF2B5EF4-FFF2-40B4-BE49-F238E27FC236}">
                <a16:creationId xmlns:a16="http://schemas.microsoft.com/office/drawing/2014/main" id="{F4AA6F32-F916-4B61-8BB7-E9BC122627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49" y="4009929"/>
            <a:ext cx="2630659" cy="16030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A76A9C-54AB-45FD-8BCF-3B227F01D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41284"/>
            <a:ext cx="9144000" cy="14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0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C1BD-3F52-4331-8366-ACB6012F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482709" cy="557213"/>
          </a:xfrm>
        </p:spPr>
        <p:txBody>
          <a:bodyPr>
            <a:normAutofit/>
          </a:bodyPr>
          <a:lstStyle/>
          <a:p>
            <a:pPr algn="ctr"/>
            <a:r>
              <a:rPr lang="es-ES" sz="2100" b="1" dirty="0">
                <a:latin typeface="Lato Light"/>
                <a:ea typeface="Lato Black"/>
                <a:cs typeface="Lato Black"/>
              </a:rPr>
              <a:t>PROCESO DE IMPLEMENTACIÓN</a:t>
            </a:r>
            <a:endParaRPr lang="en-GB" sz="2100" b="1" dirty="0">
              <a:latin typeface="Lato Light" panose="020F03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B7B3B-6AC7-4368-BA2D-EB12FF7DE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5325"/>
            <a:ext cx="9144000" cy="142275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1B020EF-84F6-4768-940A-C9D0CE27B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07" y="1688307"/>
            <a:ext cx="7200652" cy="4239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23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E287-04B5-4329-BE69-26464CAE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824768"/>
          </a:xfrm>
        </p:spPr>
        <p:txBody>
          <a:bodyPr>
            <a:normAutofit/>
          </a:bodyPr>
          <a:lstStyle/>
          <a:p>
            <a:pPr algn="ctr"/>
            <a:r>
              <a:rPr lang="es-ES" sz="2100" b="1">
                <a:latin typeface="Lato Light" panose="020F0302020204030203" pitchFamily="34" charset="0"/>
              </a:rPr>
              <a:t>PILARES </a:t>
            </a:r>
            <a:r>
              <a:rPr lang="es-ES" sz="2100" b="1" dirty="0">
                <a:latin typeface="Lato Light" panose="020F0302020204030203" pitchFamily="34" charset="0"/>
              </a:rPr>
              <a:t>DE LA ESTRATEGIA </a:t>
            </a:r>
            <a:r>
              <a:rPr lang="es-ES" sz="2100" b="1">
                <a:latin typeface="Lato Light" panose="020F0302020204030203" pitchFamily="34" charset="0"/>
              </a:rPr>
              <a:t>HRS4R Y PLAN DE ACCIÓN</a:t>
            </a:r>
            <a:br>
              <a:rPr lang="es-ES" sz="2100" b="1" dirty="0">
                <a:latin typeface="Lato Light" panose="020F0302020204030203" pitchFamily="34" charset="0"/>
              </a:rPr>
            </a:br>
            <a:endParaRPr lang="en-GB" sz="2100" b="1" dirty="0">
              <a:latin typeface="Lato Light" panose="020F0302020204030203" pitchFamily="34" charset="0"/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26996E5-E95D-4419-9B60-D9CE78E12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40" y="1725980"/>
            <a:ext cx="6619121" cy="4000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6033AC-BD9A-4FE6-B0B3-10BE01BCC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3073"/>
            <a:ext cx="9144000" cy="14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6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700" y="6038024"/>
            <a:ext cx="1193294" cy="811615"/>
          </a:xfrm>
          <a:prstGeom prst="rect">
            <a:avLst/>
          </a:prstGeom>
        </p:spPr>
      </p:pic>
      <p:pic>
        <p:nvPicPr>
          <p:cNvPr id="7" name="Imagen 6" descr="Logo&#10;&#10;Description automatically generated">
            <a:extLst>
              <a:ext uri="{FF2B5EF4-FFF2-40B4-BE49-F238E27FC236}">
                <a16:creationId xmlns:a16="http://schemas.microsoft.com/office/drawing/2014/main" id="{A3A6C3EB-AAF2-4DD5-9088-DA9A8B232A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30" y="5967684"/>
            <a:ext cx="1279525" cy="7092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7F1DFC4-2DDC-4C3A-B8FF-0B01112B79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6" y="6059595"/>
            <a:ext cx="2286000" cy="6191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Imagen 9" descr="Logo&#10;&#10;Description automatically generated">
            <a:extLst>
              <a:ext uri="{FF2B5EF4-FFF2-40B4-BE49-F238E27FC236}">
                <a16:creationId xmlns:a16="http://schemas.microsoft.com/office/drawing/2014/main" id="{F4AA6F32-F916-4B61-8BB7-E9BC122627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765" y="192383"/>
            <a:ext cx="2630659" cy="1603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5C667-BA93-4CA1-BB47-1D148F6A3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30490"/>
            <a:ext cx="9144000" cy="1422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946553-368F-4217-A9B5-F0496140D635}"/>
              </a:ext>
            </a:extLst>
          </p:cNvPr>
          <p:cNvSpPr txBox="1"/>
          <p:nvPr/>
        </p:nvSpPr>
        <p:spPr>
          <a:xfrm>
            <a:off x="770708" y="662100"/>
            <a:ext cx="7602583" cy="62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GB" sz="3200" b="1" dirty="0"/>
              <a:t>¿</a:t>
            </a:r>
            <a:r>
              <a:rPr lang="en-GB" sz="3200" b="1" dirty="0" err="1"/>
              <a:t>Qué</a:t>
            </a:r>
            <a:r>
              <a:rPr lang="en-GB" sz="3200" b="1" dirty="0"/>
              <a:t> es                           ?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AFE43EC5-06F8-48AC-BB11-A366DDE2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794" y="2280931"/>
            <a:ext cx="6441039" cy="3583146"/>
          </a:xfrm>
        </p:spPr>
        <p:txBody>
          <a:bodyPr>
            <a:normAutofit/>
          </a:bodyPr>
          <a:lstStyle/>
          <a:p>
            <a:r>
              <a:rPr lang="es-ES" sz="2800" dirty="0"/>
              <a:t>Introducción</a:t>
            </a:r>
          </a:p>
          <a:p>
            <a:r>
              <a:rPr lang="es-ES" sz="2800" dirty="0"/>
              <a:t>Objetivo</a:t>
            </a:r>
          </a:p>
          <a:p>
            <a:r>
              <a:rPr lang="es-ES" sz="2800" dirty="0"/>
              <a:t>¿En qué consiste la mentoría?</a:t>
            </a:r>
          </a:p>
          <a:p>
            <a:r>
              <a:rPr lang="es-ES" sz="2800" dirty="0"/>
              <a:t>Desarrollo del programa</a:t>
            </a:r>
          </a:p>
          <a:p>
            <a:r>
              <a:rPr lang="es-ES" sz="2800" dirty="0"/>
              <a:t>Beneficios para el mentor/a</a:t>
            </a:r>
          </a:p>
          <a:p>
            <a:r>
              <a:rPr lang="es-ES" sz="2800" dirty="0"/>
              <a:t>Beneficios para el </a:t>
            </a:r>
            <a:r>
              <a:rPr lang="es-ES" sz="2800" dirty="0" err="1"/>
              <a:t>mentorando</a:t>
            </a:r>
            <a:r>
              <a:rPr lang="es-ES" sz="2800" dirty="0"/>
              <a:t>/a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_trad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A6DA7-B342-475A-B5BB-C81764EF4589}"/>
              </a:ext>
            </a:extLst>
          </p:cNvPr>
          <p:cNvSpPr txBox="1"/>
          <p:nvPr/>
        </p:nvSpPr>
        <p:spPr>
          <a:xfrm>
            <a:off x="1384664" y="1403230"/>
            <a:ext cx="67284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/>
              <a:t>Programa</a:t>
            </a:r>
            <a:r>
              <a:rPr lang="en-GB" sz="2800" b="1" dirty="0"/>
              <a:t> de </a:t>
            </a:r>
            <a:r>
              <a:rPr lang="en-GB" sz="2800" b="1" dirty="0" err="1"/>
              <a:t>mentoría</a:t>
            </a:r>
            <a:r>
              <a:rPr lang="en-GB" sz="2800" b="1" dirty="0"/>
              <a:t> para la </a:t>
            </a:r>
            <a:r>
              <a:rPr lang="en-GB" sz="2800" b="1" dirty="0" err="1"/>
              <a:t>investigación</a:t>
            </a:r>
            <a:endParaRPr lang="en-GB" sz="28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06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98475" y="589959"/>
            <a:ext cx="938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b="1" spc="-10" dirty="0">
                <a:latin typeface="Segoe UI"/>
                <a:cs typeface="Segoe UI"/>
              </a:rPr>
              <a:t>Programa de mentoría para la investigación EURICLEA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700" y="6038024"/>
            <a:ext cx="1193294" cy="811615"/>
          </a:xfrm>
          <a:prstGeom prst="rect">
            <a:avLst/>
          </a:prstGeom>
        </p:spPr>
      </p:pic>
      <p:pic>
        <p:nvPicPr>
          <p:cNvPr id="7" name="Imagen 6" descr="Logo&#10;&#10;Description automatically generated">
            <a:extLst>
              <a:ext uri="{FF2B5EF4-FFF2-40B4-BE49-F238E27FC236}">
                <a16:creationId xmlns:a16="http://schemas.microsoft.com/office/drawing/2014/main" id="{A3A6C3EB-AAF2-4DD5-9088-DA9A8B232A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30" y="5967684"/>
            <a:ext cx="1279525" cy="7092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7F1DFC4-2DDC-4C3A-B8FF-0B01112B79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6" y="6059595"/>
            <a:ext cx="2286000" cy="6191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ítulo 3">
            <a:extLst>
              <a:ext uri="{FF2B5EF4-FFF2-40B4-BE49-F238E27FC236}">
                <a16:creationId xmlns:a16="http://schemas.microsoft.com/office/drawing/2014/main" id="{5E53EA53-5AB2-4C6B-9729-2B274852CBCF}"/>
              </a:ext>
            </a:extLst>
          </p:cNvPr>
          <p:cNvSpPr txBox="1">
            <a:spLocks/>
          </p:cNvSpPr>
          <p:nvPr/>
        </p:nvSpPr>
        <p:spPr>
          <a:xfrm>
            <a:off x="-72683" y="1130067"/>
            <a:ext cx="938315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spc="-10" dirty="0">
                <a:latin typeface="Segoe UI"/>
                <a:cs typeface="Segoe UI"/>
              </a:rPr>
              <a:t>Introducción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81790E4-EBD2-4C6D-9610-D5CF05EBE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90058"/>
              </p:ext>
            </p:extLst>
          </p:nvPr>
        </p:nvGraphicFramePr>
        <p:xfrm>
          <a:off x="1524000" y="176275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23487A0-6127-43B9-AF92-4426087B6C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732453"/>
            <a:ext cx="9144000" cy="14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5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5549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s-ES" sz="2400" dirty="0"/>
              <a:t>Apoyar</a:t>
            </a:r>
            <a:r>
              <a:rPr lang="es-ES" sz="2400"/>
              <a:t> a investigadores/as que se encuentran en etapas tempranas de su carrera investigadora a través de la experiencia de mentores/as altamente cualificados y con amplia experiencia en el entorno académico-investigador.</a:t>
            </a:r>
          </a:p>
          <a:p>
            <a:pPr algn="just"/>
            <a:r>
              <a:rPr lang="es-ES" sz="2400"/>
              <a:t>Objetivos específicos:</a:t>
            </a:r>
            <a:endParaRPr lang="es-ES_tradnl" sz="240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98475" y="497121"/>
            <a:ext cx="938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b="1" spc="-10">
                <a:latin typeface="Segoe UI"/>
                <a:cs typeface="Segoe UI"/>
              </a:rPr>
              <a:t>Programa de mentoría para la investigación EURICLEA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700" y="6038024"/>
            <a:ext cx="1193294" cy="811615"/>
          </a:xfrm>
          <a:prstGeom prst="rect">
            <a:avLst/>
          </a:prstGeom>
        </p:spPr>
      </p:pic>
      <p:pic>
        <p:nvPicPr>
          <p:cNvPr id="7" name="Imagen 6" descr="Logo&#10;&#10;Description automatically generated">
            <a:extLst>
              <a:ext uri="{FF2B5EF4-FFF2-40B4-BE49-F238E27FC236}">
                <a16:creationId xmlns:a16="http://schemas.microsoft.com/office/drawing/2014/main" id="{A3A6C3EB-AAF2-4DD5-9088-DA9A8B232A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30" y="5967684"/>
            <a:ext cx="1279525" cy="709295"/>
          </a:xfrm>
          <a:prstGeom prst="rect">
            <a:avLst/>
          </a:prstGeom>
        </p:spPr>
      </p:pic>
      <p:sp>
        <p:nvSpPr>
          <p:cNvPr id="9" name="Título 3">
            <a:extLst>
              <a:ext uri="{FF2B5EF4-FFF2-40B4-BE49-F238E27FC236}">
                <a16:creationId xmlns:a16="http://schemas.microsoft.com/office/drawing/2014/main" id="{5E53EA53-5AB2-4C6B-9729-2B274852CBCF}"/>
              </a:ext>
            </a:extLst>
          </p:cNvPr>
          <p:cNvSpPr txBox="1">
            <a:spLocks/>
          </p:cNvSpPr>
          <p:nvPr/>
        </p:nvSpPr>
        <p:spPr>
          <a:xfrm>
            <a:off x="-72683" y="1070189"/>
            <a:ext cx="938315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spc="-10">
                <a:latin typeface="Segoe UI"/>
                <a:cs typeface="Segoe UI"/>
              </a:rPr>
              <a:t>Objetivo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83B5165-BE0F-438B-8CDC-0BF524A6B6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5" y="3976050"/>
            <a:ext cx="6809392" cy="181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FB993A-38C6-49A7-BBE9-C10787089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70076"/>
            <a:ext cx="9144000" cy="14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02560-2BC4-4B46-BEBE-A8CFA217D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7779"/>
            <a:ext cx="9144000" cy="1422756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98475" y="533689"/>
            <a:ext cx="938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b="1" spc="-10" dirty="0">
                <a:latin typeface="Segoe UI"/>
                <a:cs typeface="Segoe UI"/>
              </a:rPr>
              <a:t>Programa de mentoría para la investigación EURICLEA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5E53EA53-5AB2-4C6B-9729-2B274852CBCF}"/>
              </a:ext>
            </a:extLst>
          </p:cNvPr>
          <p:cNvSpPr txBox="1">
            <a:spLocks/>
          </p:cNvSpPr>
          <p:nvPr/>
        </p:nvSpPr>
        <p:spPr>
          <a:xfrm>
            <a:off x="-72683" y="1129865"/>
            <a:ext cx="938315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spc="-10" dirty="0">
                <a:latin typeface="Segoe UI"/>
                <a:cs typeface="Segoe UI"/>
              </a:rPr>
              <a:t>¿En qué consiste la mentoría?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E63CEB5-94F8-4614-B3B9-7D0D9ACAC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33544" y="2408370"/>
            <a:ext cx="1556971" cy="1556971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FDC09B5-8FBF-4336-917C-7ABD9E3000F2}"/>
              </a:ext>
            </a:extLst>
          </p:cNvPr>
          <p:cNvSpPr txBox="1"/>
          <p:nvPr/>
        </p:nvSpPr>
        <p:spPr>
          <a:xfrm>
            <a:off x="2666083" y="3978000"/>
            <a:ext cx="395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    Mentor/a   </a:t>
            </a:r>
            <a:r>
              <a:rPr lang="es-ES" sz="2400" dirty="0" err="1"/>
              <a:t>Mentorizado</a:t>
            </a:r>
            <a:r>
              <a:rPr lang="es-ES" sz="2400" dirty="0"/>
              <a:t>/a</a:t>
            </a:r>
          </a:p>
        </p:txBody>
      </p:sp>
      <p:sp>
        <p:nvSpPr>
          <p:cNvPr id="12" name="Flecha: curvada hacia abajo 11">
            <a:extLst>
              <a:ext uri="{FF2B5EF4-FFF2-40B4-BE49-F238E27FC236}">
                <a16:creationId xmlns:a16="http://schemas.microsoft.com/office/drawing/2014/main" id="{43FB8EFC-FABD-42CD-85AB-9C6E3F2347C2}"/>
              </a:ext>
            </a:extLst>
          </p:cNvPr>
          <p:cNvSpPr/>
          <p:nvPr/>
        </p:nvSpPr>
        <p:spPr>
          <a:xfrm>
            <a:off x="3495090" y="1837674"/>
            <a:ext cx="1433878" cy="406090"/>
          </a:xfrm>
          <a:prstGeom prst="curved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067ECE-2F4B-4D51-99D9-2C884F216FD7}"/>
              </a:ext>
            </a:extLst>
          </p:cNvPr>
          <p:cNvSpPr txBox="1"/>
          <p:nvPr/>
        </p:nvSpPr>
        <p:spPr>
          <a:xfrm>
            <a:off x="1151052" y="2494869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Experiencias</a:t>
            </a:r>
          </a:p>
          <a:p>
            <a:r>
              <a:rPr lang="es-ES" sz="2400" dirty="0"/>
              <a:t>Habilidades</a:t>
            </a:r>
          </a:p>
          <a:p>
            <a:r>
              <a:rPr lang="es-ES" sz="2400" dirty="0"/>
              <a:t>Conocimientos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46DDBE1-5B4A-4224-8A38-72D9981FF0E6}"/>
              </a:ext>
            </a:extLst>
          </p:cNvPr>
          <p:cNvSpPr txBox="1"/>
          <p:nvPr/>
        </p:nvSpPr>
        <p:spPr>
          <a:xfrm>
            <a:off x="5444511" y="2604986"/>
            <a:ext cx="215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Aspiraciones</a:t>
            </a:r>
          </a:p>
          <a:p>
            <a:r>
              <a:rPr lang="es-ES" sz="2400" dirty="0"/>
              <a:t>Preocupaciones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14B01FEB-E474-4C6A-9E8E-171E419D7EA1}"/>
              </a:ext>
            </a:extLst>
          </p:cNvPr>
          <p:cNvSpPr/>
          <p:nvPr/>
        </p:nvSpPr>
        <p:spPr>
          <a:xfrm>
            <a:off x="3756585" y="4642336"/>
            <a:ext cx="1012361" cy="766651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2BEF66C-6FA7-4A63-9A3F-00FF0A799D92}"/>
              </a:ext>
            </a:extLst>
          </p:cNvPr>
          <p:cNvSpPr txBox="1"/>
          <p:nvPr/>
        </p:nvSpPr>
        <p:spPr>
          <a:xfrm>
            <a:off x="1392380" y="5421646"/>
            <a:ext cx="5937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Futuro profesional como investigador/a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4189FF1-1293-4786-BBB5-BC1FA61E64C8}"/>
              </a:ext>
            </a:extLst>
          </p:cNvPr>
          <p:cNvSpPr txBox="1"/>
          <p:nvPr/>
        </p:nvSpPr>
        <p:spPr>
          <a:xfrm>
            <a:off x="1743668" y="456363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Asesoramiento</a:t>
            </a:r>
          </a:p>
          <a:p>
            <a:r>
              <a:rPr lang="es-ES" sz="2000" dirty="0"/>
              <a:t>Apoyo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39EEA24-CCFC-4E60-997C-0AF6662C6C3C}"/>
              </a:ext>
            </a:extLst>
          </p:cNvPr>
          <p:cNvSpPr txBox="1"/>
          <p:nvPr/>
        </p:nvSpPr>
        <p:spPr>
          <a:xfrm>
            <a:off x="5238238" y="4588136"/>
            <a:ext cx="3117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Desarrollo personal</a:t>
            </a:r>
          </a:p>
          <a:p>
            <a:r>
              <a:rPr lang="es-ES" sz="2000" dirty="0"/>
              <a:t>Desarrollo investigador</a:t>
            </a:r>
          </a:p>
        </p:txBody>
      </p:sp>
    </p:spTree>
    <p:extLst>
      <p:ext uri="{BB962C8B-B14F-4D97-AF65-F5344CB8AC3E}">
        <p14:creationId xmlns:p14="http://schemas.microsoft.com/office/powerpoint/2010/main" val="325383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5AE62-1969-42FB-8E42-9A019052B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0491"/>
            <a:ext cx="9144000" cy="1422756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98475" y="486052"/>
            <a:ext cx="938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b="1" spc="-10" dirty="0">
                <a:latin typeface="Segoe UI"/>
                <a:cs typeface="Segoe UI"/>
              </a:rPr>
              <a:t>Programa de mentoría para la investigación EURICLEA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5E53EA53-5AB2-4C6B-9729-2B274852CBCF}"/>
              </a:ext>
            </a:extLst>
          </p:cNvPr>
          <p:cNvSpPr txBox="1">
            <a:spLocks/>
          </p:cNvSpPr>
          <p:nvPr/>
        </p:nvSpPr>
        <p:spPr>
          <a:xfrm>
            <a:off x="-72683" y="964657"/>
            <a:ext cx="938315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spc="-10" dirty="0">
                <a:latin typeface="Segoe UI"/>
                <a:cs typeface="Segoe UI"/>
              </a:rPr>
              <a:t>¿En qué consiste la mentoría?</a:t>
            </a: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2FF0F640-C572-4A6D-9448-4B86EDFAA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329035"/>
              </p:ext>
            </p:extLst>
          </p:nvPr>
        </p:nvGraphicFramePr>
        <p:xfrm>
          <a:off x="457200" y="148765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B774A784-160F-487B-99BD-5210F4A76EC0}"/>
              </a:ext>
            </a:extLst>
          </p:cNvPr>
          <p:cNvSpPr txBox="1"/>
          <p:nvPr/>
        </p:nvSpPr>
        <p:spPr>
          <a:xfrm>
            <a:off x="3411413" y="3357131"/>
            <a:ext cx="236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MENTORÍA</a:t>
            </a:r>
          </a:p>
        </p:txBody>
      </p:sp>
    </p:spTree>
    <p:extLst>
      <p:ext uri="{BB962C8B-B14F-4D97-AF65-F5344CB8AC3E}">
        <p14:creationId xmlns:p14="http://schemas.microsoft.com/office/powerpoint/2010/main" val="332030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F3771F-9177-42C1-B0B7-FBCACA898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5459"/>
            <a:ext cx="9144000" cy="142275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02517" y="1342081"/>
            <a:ext cx="1619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JULIO 2022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308661" y="1338913"/>
            <a:ext cx="1796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DICIEMBRE 2022</a:t>
            </a:r>
          </a:p>
        </p:txBody>
      </p:sp>
      <p:sp>
        <p:nvSpPr>
          <p:cNvPr id="14" name="Abrir llave 13"/>
          <p:cNvSpPr/>
          <p:nvPr/>
        </p:nvSpPr>
        <p:spPr>
          <a:xfrm rot="16200000">
            <a:off x="4616052" y="726929"/>
            <a:ext cx="296145" cy="7218336"/>
          </a:xfrm>
          <a:prstGeom prst="leftBrace">
            <a:avLst>
              <a:gd name="adj1" fmla="val 175000"/>
              <a:gd name="adj2" fmla="val 50000"/>
            </a:avLst>
          </a:prstGeom>
          <a:ln>
            <a:solidFill>
              <a:srgbClr val="DA291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-32660" y="1997783"/>
            <a:ext cx="1358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Presentación</a:t>
            </a:r>
          </a:p>
          <a:p>
            <a:pPr algn="ctr"/>
            <a:r>
              <a:rPr lang="es-ES" sz="1600" b="1" dirty="0"/>
              <a:t> del</a:t>
            </a:r>
          </a:p>
          <a:p>
            <a:pPr algn="ctr"/>
            <a:r>
              <a:rPr lang="es-ES" sz="1600" b="1" dirty="0"/>
              <a:t> programa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553599" y="2114983"/>
            <a:ext cx="1208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Encuesta  opinión final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086100" y="3951886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Reuniones mentor-</a:t>
            </a:r>
            <a:r>
              <a:rPr lang="es-ES" sz="1600" b="1" dirty="0" err="1"/>
              <a:t>mentorando</a:t>
            </a:r>
            <a:endParaRPr lang="es-ES" sz="1600" b="1" dirty="0"/>
          </a:p>
        </p:txBody>
      </p:sp>
      <p:sp>
        <p:nvSpPr>
          <p:cNvPr id="24" name="Elipse 23"/>
          <p:cNvSpPr/>
          <p:nvPr/>
        </p:nvSpPr>
        <p:spPr>
          <a:xfrm>
            <a:off x="1191635" y="4562819"/>
            <a:ext cx="457200" cy="44883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26" name="Elipse 25"/>
          <p:cNvSpPr/>
          <p:nvPr/>
        </p:nvSpPr>
        <p:spPr>
          <a:xfrm>
            <a:off x="2536626" y="4587146"/>
            <a:ext cx="457200" cy="44883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27" name="Elipse 26"/>
          <p:cNvSpPr/>
          <p:nvPr/>
        </p:nvSpPr>
        <p:spPr>
          <a:xfrm>
            <a:off x="3641663" y="4569893"/>
            <a:ext cx="457200" cy="44883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28" name="Elipse 27"/>
          <p:cNvSpPr/>
          <p:nvPr/>
        </p:nvSpPr>
        <p:spPr>
          <a:xfrm>
            <a:off x="4905099" y="4595772"/>
            <a:ext cx="457200" cy="44883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29" name="Elipse 28"/>
          <p:cNvSpPr/>
          <p:nvPr/>
        </p:nvSpPr>
        <p:spPr>
          <a:xfrm>
            <a:off x="6275066" y="4585384"/>
            <a:ext cx="457200" cy="44883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</a:p>
        </p:txBody>
      </p:sp>
      <p:sp>
        <p:nvSpPr>
          <p:cNvPr id="30" name="Elipse 29"/>
          <p:cNvSpPr/>
          <p:nvPr/>
        </p:nvSpPr>
        <p:spPr>
          <a:xfrm>
            <a:off x="7661365" y="4585385"/>
            <a:ext cx="457200" cy="44883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</a:p>
        </p:txBody>
      </p:sp>
      <p:cxnSp>
        <p:nvCxnSpPr>
          <p:cNvPr id="32" name="Conector recto 31"/>
          <p:cNvCxnSpPr/>
          <p:nvPr/>
        </p:nvCxnSpPr>
        <p:spPr>
          <a:xfrm>
            <a:off x="306976" y="2835320"/>
            <a:ext cx="0" cy="111656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>
            <a:endCxn id="6" idx="3"/>
          </p:cNvCxnSpPr>
          <p:nvPr/>
        </p:nvCxnSpPr>
        <p:spPr>
          <a:xfrm>
            <a:off x="8321040" y="2945980"/>
            <a:ext cx="0" cy="91409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4570351" y="2828780"/>
            <a:ext cx="0" cy="111656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3686987" y="2012192"/>
            <a:ext cx="152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Encuesta  opinión intermedia</a:t>
            </a:r>
          </a:p>
        </p:txBody>
      </p:sp>
      <p:sp>
        <p:nvSpPr>
          <p:cNvPr id="36" name="Flecha derecha 35"/>
          <p:cNvSpPr/>
          <p:nvPr/>
        </p:nvSpPr>
        <p:spPr>
          <a:xfrm>
            <a:off x="253637" y="1681792"/>
            <a:ext cx="8067404" cy="1345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7333" r="72214" b="54317"/>
          <a:stretch/>
        </p:blipFill>
        <p:spPr>
          <a:xfrm>
            <a:off x="414742" y="2909853"/>
            <a:ext cx="715195" cy="710489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303711" y="3657597"/>
            <a:ext cx="8017329" cy="40494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/>
          <p:cNvSpPr txBox="1"/>
          <p:nvPr/>
        </p:nvSpPr>
        <p:spPr>
          <a:xfrm>
            <a:off x="224245" y="1339433"/>
            <a:ext cx="1619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FEBRERO 2022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1501001" y="5422437"/>
            <a:ext cx="1155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/>
              <a:t>MENTORANDO</a:t>
            </a:r>
          </a:p>
        </p:txBody>
      </p:sp>
      <p:sp>
        <p:nvSpPr>
          <p:cNvPr id="74" name="Título 3"/>
          <p:cNvSpPr>
            <a:spLocks noGrp="1"/>
          </p:cNvSpPr>
          <p:nvPr>
            <p:ph type="title"/>
          </p:nvPr>
        </p:nvSpPr>
        <p:spPr>
          <a:xfrm>
            <a:off x="-98475" y="260964"/>
            <a:ext cx="938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b="1" spc="-10" dirty="0">
                <a:latin typeface="Segoe UI"/>
                <a:cs typeface="Segoe UI"/>
              </a:rPr>
              <a:t>Programa de mentoría para la investigación EURICLEA</a:t>
            </a:r>
          </a:p>
        </p:txBody>
      </p:sp>
      <p:sp>
        <p:nvSpPr>
          <p:cNvPr id="75" name="Título 3">
            <a:extLst>
              <a:ext uri="{FF2B5EF4-FFF2-40B4-BE49-F238E27FC236}">
                <a16:creationId xmlns:a16="http://schemas.microsoft.com/office/drawing/2014/main" id="{5E53EA53-5AB2-4C6B-9729-2B274852CBCF}"/>
              </a:ext>
            </a:extLst>
          </p:cNvPr>
          <p:cNvSpPr txBox="1">
            <a:spLocks/>
          </p:cNvSpPr>
          <p:nvPr/>
        </p:nvSpPr>
        <p:spPr>
          <a:xfrm>
            <a:off x="-72683" y="739569"/>
            <a:ext cx="938315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spc="-10" dirty="0">
                <a:latin typeface="Segoe UI"/>
                <a:cs typeface="Segoe UI"/>
              </a:rPr>
              <a:t>Desarrollo del programa</a:t>
            </a:r>
          </a:p>
        </p:txBody>
      </p:sp>
      <p:sp>
        <p:nvSpPr>
          <p:cNvPr id="38" name="Bocadillo: rectángulo con esquinas redondeadas 37">
            <a:extLst>
              <a:ext uri="{FF2B5EF4-FFF2-40B4-BE49-F238E27FC236}">
                <a16:creationId xmlns:a16="http://schemas.microsoft.com/office/drawing/2014/main" id="{A0AA399C-98A6-4C54-B855-09A69B3B1077}"/>
              </a:ext>
            </a:extLst>
          </p:cNvPr>
          <p:cNvSpPr/>
          <p:nvPr/>
        </p:nvSpPr>
        <p:spPr>
          <a:xfrm>
            <a:off x="7768626" y="4386985"/>
            <a:ext cx="1216323" cy="207207"/>
          </a:xfrm>
          <a:prstGeom prst="wedgeRoundRectCallout">
            <a:avLst/>
          </a:prstGeom>
          <a:solidFill>
            <a:srgbClr val="F2A5A5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cs typeface="Calibri"/>
              </a:rPr>
              <a:t>Plan de carrera</a:t>
            </a:r>
            <a:endParaRPr lang="es-ES" dirty="0"/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24925BCB-BB1F-4938-BF09-A5F747A45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088" y="2889577"/>
            <a:ext cx="497817" cy="544005"/>
          </a:xfrm>
          <a:prstGeom prst="rect">
            <a:avLst/>
          </a:prstGeom>
        </p:spPr>
      </p:pic>
      <p:pic>
        <p:nvPicPr>
          <p:cNvPr id="42" name="Imagen 8" descr="Imagen que contiene botiquín de primeros auxilios, dibujo, señal&#10;&#10;Descripción generada automáticamente">
            <a:extLst>
              <a:ext uri="{FF2B5EF4-FFF2-40B4-BE49-F238E27FC236}">
                <a16:creationId xmlns:a16="http://schemas.microsoft.com/office/drawing/2014/main" id="{FE373B80-0AC1-4AC3-A893-970762035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952" y="2949962"/>
            <a:ext cx="497817" cy="544005"/>
          </a:xfrm>
          <a:prstGeom prst="rect">
            <a:avLst/>
          </a:prstGeom>
        </p:spPr>
      </p:pic>
      <p:pic>
        <p:nvPicPr>
          <p:cNvPr id="43" name="Imagen 8" descr="Imagen que contiene botiquín de primeros auxilios, dibujo, señal&#10;&#10;Descripción generada automáticamente">
            <a:extLst>
              <a:ext uri="{FF2B5EF4-FFF2-40B4-BE49-F238E27FC236}">
                <a16:creationId xmlns:a16="http://schemas.microsoft.com/office/drawing/2014/main" id="{2786A59F-F76A-49A0-8F29-30ABA4809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345" y="5097940"/>
            <a:ext cx="256278" cy="302465"/>
          </a:xfrm>
          <a:prstGeom prst="rect">
            <a:avLst/>
          </a:prstGeom>
        </p:spPr>
      </p:pic>
      <p:pic>
        <p:nvPicPr>
          <p:cNvPr id="46" name="Imagen 8" descr="Imagen que contiene botiquín de primeros auxilios, dibujo, señal&#10;&#10;Descripción generada automáticamente">
            <a:extLst>
              <a:ext uri="{FF2B5EF4-FFF2-40B4-BE49-F238E27FC236}">
                <a16:creationId xmlns:a16="http://schemas.microsoft.com/office/drawing/2014/main" id="{A1796E41-7E14-410E-9626-09A77AABD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492" y="5089313"/>
            <a:ext cx="256278" cy="302465"/>
          </a:xfrm>
          <a:prstGeom prst="rect">
            <a:avLst/>
          </a:prstGeom>
        </p:spPr>
      </p:pic>
      <p:pic>
        <p:nvPicPr>
          <p:cNvPr id="47" name="Imagen 8" descr="Imagen que contiene botiquín de primeros auxilios, dibujo, señal&#10;&#10;Descripción generada automáticamente">
            <a:extLst>
              <a:ext uri="{FF2B5EF4-FFF2-40B4-BE49-F238E27FC236}">
                <a16:creationId xmlns:a16="http://schemas.microsoft.com/office/drawing/2014/main" id="{B6781710-59E2-45C1-9935-AB351F571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892" y="5097940"/>
            <a:ext cx="256278" cy="302465"/>
          </a:xfrm>
          <a:prstGeom prst="rect">
            <a:avLst/>
          </a:prstGeom>
        </p:spPr>
      </p:pic>
      <p:pic>
        <p:nvPicPr>
          <p:cNvPr id="49" name="Imagen 8" descr="Imagen que contiene botiquín de primeros auxilios, dibujo, señal&#10;&#10;Descripción generada automáticamente">
            <a:extLst>
              <a:ext uri="{FF2B5EF4-FFF2-40B4-BE49-F238E27FC236}">
                <a16:creationId xmlns:a16="http://schemas.microsoft.com/office/drawing/2014/main" id="{A8948A24-66FB-4407-9BA9-F405CBA18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315" y="5123819"/>
            <a:ext cx="256278" cy="302465"/>
          </a:xfrm>
          <a:prstGeom prst="rect">
            <a:avLst/>
          </a:prstGeom>
        </p:spPr>
      </p:pic>
      <p:pic>
        <p:nvPicPr>
          <p:cNvPr id="50" name="Imagen 8" descr="Imagen que contiene botiquín de primeros auxilios, dibujo, señal&#10;&#10;Descripción generada automáticamente">
            <a:extLst>
              <a:ext uri="{FF2B5EF4-FFF2-40B4-BE49-F238E27FC236}">
                <a16:creationId xmlns:a16="http://schemas.microsoft.com/office/drawing/2014/main" id="{5DD5E289-1764-44D8-A24D-8FA511368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508" y="5046182"/>
            <a:ext cx="256278" cy="302465"/>
          </a:xfrm>
          <a:prstGeom prst="rect">
            <a:avLst/>
          </a:prstGeom>
        </p:spPr>
      </p:pic>
      <p:sp>
        <p:nvSpPr>
          <p:cNvPr id="52" name="Bocadillo: rectángulo con esquinas redondeadas 51">
            <a:extLst>
              <a:ext uri="{FF2B5EF4-FFF2-40B4-BE49-F238E27FC236}">
                <a16:creationId xmlns:a16="http://schemas.microsoft.com/office/drawing/2014/main" id="{A14612EE-BFC3-47D0-BA9C-326D84CA2C82}"/>
              </a:ext>
            </a:extLst>
          </p:cNvPr>
          <p:cNvSpPr/>
          <p:nvPr/>
        </p:nvSpPr>
        <p:spPr>
          <a:xfrm>
            <a:off x="1238430" y="4386985"/>
            <a:ext cx="1216323" cy="207207"/>
          </a:xfrm>
          <a:prstGeom prst="wedgeRoundRectCallout">
            <a:avLst/>
          </a:prstGeom>
          <a:solidFill>
            <a:srgbClr val="F2A5A5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cs typeface="Calibri"/>
              </a:rPr>
              <a:t>Plan de carrera</a:t>
            </a:r>
            <a:endParaRPr lang="es-ES" dirty="0"/>
          </a:p>
        </p:txBody>
      </p:sp>
      <p:pic>
        <p:nvPicPr>
          <p:cNvPr id="51" name="Imagen 8" descr="Imagen que contiene botiquín de primeros auxilios, dibujo, señal&#10;&#10;Descripción generada automáticamente">
            <a:extLst>
              <a:ext uri="{FF2B5EF4-FFF2-40B4-BE49-F238E27FC236}">
                <a16:creationId xmlns:a16="http://schemas.microsoft.com/office/drawing/2014/main" id="{EBC2A640-4530-4BC9-8CF6-A81DF15DC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60" y="5046182"/>
            <a:ext cx="230399" cy="302465"/>
          </a:xfrm>
          <a:prstGeom prst="rect">
            <a:avLst/>
          </a:prstGeom>
        </p:spPr>
      </p:pic>
      <p:pic>
        <p:nvPicPr>
          <p:cNvPr id="9" name="Imagen 9">
            <a:extLst>
              <a:ext uri="{FF2B5EF4-FFF2-40B4-BE49-F238E27FC236}">
                <a16:creationId xmlns:a16="http://schemas.microsoft.com/office/drawing/2014/main" id="{B5328D2E-7656-4B1D-93A5-50F6E95BC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98" y="4460814"/>
            <a:ext cx="793631" cy="705451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0E75166B-67B6-4710-85A2-3F5832FAEF79}"/>
              </a:ext>
            </a:extLst>
          </p:cNvPr>
          <p:cNvSpPr txBox="1"/>
          <p:nvPr/>
        </p:nvSpPr>
        <p:spPr>
          <a:xfrm>
            <a:off x="121109" y="4309630"/>
            <a:ext cx="1000595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sz="1100" b="1" dirty="0"/>
              <a:t>Programación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FCA4580E-0B11-4884-A9A5-8E5C6B640B34}"/>
              </a:ext>
            </a:extLst>
          </p:cNvPr>
          <p:cNvSpPr txBox="1"/>
          <p:nvPr/>
        </p:nvSpPr>
        <p:spPr>
          <a:xfrm>
            <a:off x="741876" y="5422437"/>
            <a:ext cx="759247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sz="1200" b="1" dirty="0"/>
              <a:t>MENTOR</a:t>
            </a: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F423AEAE-D645-47EB-AE94-D01BE2DF3815}"/>
              </a:ext>
            </a:extLst>
          </p:cNvPr>
          <p:cNvSpPr/>
          <p:nvPr/>
        </p:nvSpPr>
        <p:spPr>
          <a:xfrm rot="5400000">
            <a:off x="1369895" y="4911126"/>
            <a:ext cx="155448" cy="914400"/>
          </a:xfrm>
          <a:prstGeom prst="leftBrac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51401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2EB07792BD134D9F63568927C3EF99" ma:contentTypeVersion="13" ma:contentTypeDescription="Crear nuevo documento." ma:contentTypeScope="" ma:versionID="170b40d23bb140608e8e62f008d3674f">
  <xsd:schema xmlns:xsd="http://www.w3.org/2001/XMLSchema" xmlns:xs="http://www.w3.org/2001/XMLSchema" xmlns:p="http://schemas.microsoft.com/office/2006/metadata/properties" xmlns:ns3="6930cf46-367a-40b8-9420-36512beb471c" xmlns:ns4="72acde6d-1f70-49fe-96c9-aad4051fce3f" targetNamespace="http://schemas.microsoft.com/office/2006/metadata/properties" ma:root="true" ma:fieldsID="41aa53ca87327712297f49e17ad888d6" ns3:_="" ns4:_="">
    <xsd:import namespace="6930cf46-367a-40b8-9420-36512beb471c"/>
    <xsd:import namespace="72acde6d-1f70-49fe-96c9-aad4051fce3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0cf46-367a-40b8-9420-36512beb47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cde6d-1f70-49fe-96c9-aad4051fce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C7916F-8997-4F54-B82B-074B8C8CA5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8BF810-F332-4879-BEC9-E3F1196677C3}">
  <ds:schemaRefs>
    <ds:schemaRef ds:uri="72acde6d-1f70-49fe-96c9-aad4051fce3f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6930cf46-367a-40b8-9420-36512beb471c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F6D98D4-E9BD-48D9-8026-EA4FD3AF31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30cf46-367a-40b8-9420-36512beb471c"/>
    <ds:schemaRef ds:uri="72acde6d-1f70-49fe-96c9-aad4051fce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412</Words>
  <Application>Microsoft Office PowerPoint</Application>
  <PresentationFormat>Presentación en pantalla (4:3)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Lato Black</vt:lpstr>
      <vt:lpstr>Lato Light</vt:lpstr>
      <vt:lpstr>Segoe UI</vt:lpstr>
      <vt:lpstr>Wingdings</vt:lpstr>
      <vt:lpstr>1_Tema de Office</vt:lpstr>
      <vt:lpstr>ESTRATEGIA  “HUMAN RESOURCES STRATEGY  FOR RESEARCHERS” (HRS4R)</vt:lpstr>
      <vt:lpstr>PROCESO DE IMPLEMENTACIÓN</vt:lpstr>
      <vt:lpstr>PILARES DE LA ESTRATEGIA HRS4R Y PLAN DE ACCIÓN </vt:lpstr>
      <vt:lpstr>Presentación de PowerPoint</vt:lpstr>
      <vt:lpstr>Programa de mentoría para la investigación EURICLEA</vt:lpstr>
      <vt:lpstr>Programa de mentoría para la investigación EURICLEA</vt:lpstr>
      <vt:lpstr>Programa de mentoría para la investigación EURICLEA</vt:lpstr>
      <vt:lpstr>Programa de mentoría para la investigación EURICLEA</vt:lpstr>
      <vt:lpstr>Programa de mentoría para la investigación EURICLEA</vt:lpstr>
      <vt:lpstr>Programa de mentoría para la investigación EURICLEA</vt:lpstr>
      <vt:lpstr>Programa de mentoría para la investigación EURICLEA</vt:lpstr>
      <vt:lpstr>Programa de mentoría para la investigación EURICLEA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Gema Díaz Gil</dc:creator>
  <cp:lastModifiedBy>Lydia González Serrano</cp:lastModifiedBy>
  <cp:revision>143</cp:revision>
  <dcterms:created xsi:type="dcterms:W3CDTF">2022-01-14T17:55:22Z</dcterms:created>
  <dcterms:modified xsi:type="dcterms:W3CDTF">2022-02-10T09:32:18Z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0x0101006F2EB07792BD134D9F63568927C3EF99</vt:lpwstr>
  </property>
</Properties>
</file>