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sede.urjc.es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sede.urjc.e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210D2-9AF1-47B0-B514-FD0D135CC27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4509FF-A14F-4A13-BC45-D430371926F2}">
      <dgm:prSet phldrT="[Texto]"/>
      <dgm:spPr/>
      <dgm:t>
        <a:bodyPr/>
        <a:lstStyle/>
        <a:p>
          <a:r>
            <a:rPr lang="es-ES" dirty="0"/>
            <a:t>Forma y plazo de solicitud</a:t>
          </a:r>
        </a:p>
      </dgm:t>
    </dgm:pt>
    <dgm:pt modelId="{817FE71F-B196-4D79-9E55-76EB0EC27888}" type="parTrans" cxnId="{811381F6-6133-471D-81E6-BA6AEB5D0C90}">
      <dgm:prSet/>
      <dgm:spPr/>
      <dgm:t>
        <a:bodyPr/>
        <a:lstStyle/>
        <a:p>
          <a:endParaRPr lang="es-ES"/>
        </a:p>
      </dgm:t>
    </dgm:pt>
    <dgm:pt modelId="{AA7C77A2-6CAC-4AC4-AE08-044E705EA52D}" type="sibTrans" cxnId="{811381F6-6133-471D-81E6-BA6AEB5D0C90}">
      <dgm:prSet/>
      <dgm:spPr/>
      <dgm:t>
        <a:bodyPr/>
        <a:lstStyle/>
        <a:p>
          <a:endParaRPr lang="es-ES"/>
        </a:p>
      </dgm:t>
    </dgm:pt>
    <dgm:pt modelId="{FE0F2835-B59B-48EB-8286-5459C74C075E}">
      <dgm:prSet phldrT="[Texto]" custT="1"/>
      <dgm:spPr/>
      <dgm:t>
        <a:bodyPr/>
        <a:lstStyle/>
        <a:p>
          <a:pPr algn="just"/>
          <a:r>
            <a:rPr lang="es-ES" sz="1400" b="0" dirty="0"/>
            <a:t>10 días hábiles desde el día siguiente a la fecha de la publicación de la convocatoria en el BOCM</a:t>
          </a:r>
        </a:p>
      </dgm:t>
    </dgm:pt>
    <dgm:pt modelId="{6B830699-1A53-4FDB-83B9-A1D3BDE7873A}" type="parTrans" cxnId="{F04CF9E5-9205-4831-8ED1-BBEFCD976131}">
      <dgm:prSet/>
      <dgm:spPr/>
      <dgm:t>
        <a:bodyPr/>
        <a:lstStyle/>
        <a:p>
          <a:endParaRPr lang="es-ES"/>
        </a:p>
      </dgm:t>
    </dgm:pt>
    <dgm:pt modelId="{24CDF303-30B1-45A6-9135-88AF40A53055}" type="sibTrans" cxnId="{F04CF9E5-9205-4831-8ED1-BBEFCD976131}">
      <dgm:prSet/>
      <dgm:spPr/>
      <dgm:t>
        <a:bodyPr/>
        <a:lstStyle/>
        <a:p>
          <a:endParaRPr lang="es-ES"/>
        </a:p>
      </dgm:t>
    </dgm:pt>
    <dgm:pt modelId="{25643C2F-3212-44F3-9EB7-B7255D33438A}">
      <dgm:prSet phldrT="[Texto]"/>
      <dgm:spPr/>
      <dgm:t>
        <a:bodyPr/>
        <a:lstStyle/>
        <a:p>
          <a:pPr algn="just"/>
          <a:r>
            <a:rPr lang="es-ES" sz="11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Registro de la </a:t>
          </a:r>
          <a:r>
            <a:rPr lang="es-ES" sz="1100" b="1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sede electrónica </a:t>
          </a:r>
          <a:r>
            <a:rPr lang="es-ES" sz="11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de la Universidad Rey Juan Carlos </a:t>
          </a:r>
          <a:r>
            <a:rPr lang="es-ES" sz="11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https://sede.urjc.es/</a:t>
          </a:r>
          <a:r>
            <a:rPr lang="es-ES" sz="11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  dirigida al </a:t>
          </a:r>
          <a:r>
            <a:rPr lang="es-ES" sz="1100" b="1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Servicio de Investigación</a:t>
          </a:r>
          <a:r>
            <a:rPr lang="es-ES" sz="11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, y en los demás lugares previstos en el artículo 16.4.a) de la Ley 39/2015</a:t>
          </a:r>
          <a:endParaRPr lang="es-ES" sz="1100" dirty="0"/>
        </a:p>
      </dgm:t>
    </dgm:pt>
    <dgm:pt modelId="{5941DE08-5E19-47B0-873C-7FA88D286582}" type="parTrans" cxnId="{235FA174-C4C0-4ED5-8DCB-C5A00875E2F3}">
      <dgm:prSet/>
      <dgm:spPr/>
      <dgm:t>
        <a:bodyPr/>
        <a:lstStyle/>
        <a:p>
          <a:endParaRPr lang="es-ES"/>
        </a:p>
      </dgm:t>
    </dgm:pt>
    <dgm:pt modelId="{3D96BDC4-5C4B-4D44-955D-9663114AA6F2}" type="sibTrans" cxnId="{235FA174-C4C0-4ED5-8DCB-C5A00875E2F3}">
      <dgm:prSet/>
      <dgm:spPr/>
      <dgm:t>
        <a:bodyPr/>
        <a:lstStyle/>
        <a:p>
          <a:endParaRPr lang="es-ES"/>
        </a:p>
      </dgm:t>
    </dgm:pt>
    <dgm:pt modelId="{022DB79B-B5ED-49D0-B87E-67138BEE2A71}">
      <dgm:prSet phldrT="[Texto]"/>
      <dgm:spPr/>
      <dgm:t>
        <a:bodyPr/>
        <a:lstStyle/>
        <a:p>
          <a:r>
            <a:rPr lang="es-ES" dirty="0"/>
            <a:t>Obligaciones de los solicitantes</a:t>
          </a:r>
        </a:p>
      </dgm:t>
    </dgm:pt>
    <dgm:pt modelId="{CEE73710-3ED9-4C1F-9BF3-0BC7B769C2AE}" type="parTrans" cxnId="{9A6F3B3B-3862-4247-BDB4-0FD9389F058D}">
      <dgm:prSet/>
      <dgm:spPr/>
      <dgm:t>
        <a:bodyPr/>
        <a:lstStyle/>
        <a:p>
          <a:endParaRPr lang="es-ES"/>
        </a:p>
      </dgm:t>
    </dgm:pt>
    <dgm:pt modelId="{69B25B2E-610D-4A3D-8CEA-FD84B9BAAD58}" type="sibTrans" cxnId="{9A6F3B3B-3862-4247-BDB4-0FD9389F058D}">
      <dgm:prSet/>
      <dgm:spPr/>
      <dgm:t>
        <a:bodyPr/>
        <a:lstStyle/>
        <a:p>
          <a:endParaRPr lang="es-ES"/>
        </a:p>
      </dgm:t>
    </dgm:pt>
    <dgm:pt modelId="{9E6E8F3D-AB64-4449-8EFF-17E5B0001B6D}">
      <dgm:prSet phldrT="[Texto]"/>
      <dgm:spPr/>
      <dgm:t>
        <a:bodyPr/>
        <a:lstStyle/>
        <a:p>
          <a:pPr algn="just"/>
          <a:r>
            <a:rPr lang="es-ES" b="1" dirty="0"/>
            <a:t>Personal docente y/o investigador en activo de la Universidad Rey Juan Carlos con contrato en vigor </a:t>
          </a:r>
          <a:r>
            <a:rPr lang="es-ES" dirty="0"/>
            <a:t>o compromiso de contratación hasta la finalización de las ayudas.</a:t>
          </a:r>
        </a:p>
      </dgm:t>
    </dgm:pt>
    <dgm:pt modelId="{8887B41F-DC2F-4211-BA14-73220F56D12D}" type="parTrans" cxnId="{6F607924-8D73-450C-8176-908B47B320B1}">
      <dgm:prSet/>
      <dgm:spPr/>
      <dgm:t>
        <a:bodyPr/>
        <a:lstStyle/>
        <a:p>
          <a:endParaRPr lang="es-ES"/>
        </a:p>
      </dgm:t>
    </dgm:pt>
    <dgm:pt modelId="{D8A768E1-00E8-4D50-891B-48118F48EDF4}" type="sibTrans" cxnId="{6F607924-8D73-450C-8176-908B47B320B1}">
      <dgm:prSet/>
      <dgm:spPr/>
      <dgm:t>
        <a:bodyPr/>
        <a:lstStyle/>
        <a:p>
          <a:endParaRPr lang="es-ES"/>
        </a:p>
      </dgm:t>
    </dgm:pt>
    <dgm:pt modelId="{95DE433F-D83C-4F01-A2B5-DC2793202721}">
      <dgm:prSet phldrT="[Texto]"/>
      <dgm:spPr/>
      <dgm:t>
        <a:bodyPr/>
        <a:lstStyle/>
        <a:p>
          <a:pPr algn="just"/>
          <a:r>
            <a:rPr lang="es-ES" u="sng" dirty="0"/>
            <a:t>No</a:t>
          </a:r>
          <a:r>
            <a:rPr lang="es-ES" dirty="0"/>
            <a:t> haber sido adjudicatario de estas ayudas anteriormente</a:t>
          </a:r>
        </a:p>
      </dgm:t>
    </dgm:pt>
    <dgm:pt modelId="{A1F9E4A9-2706-4C24-BBFD-57EA58E370F3}" type="parTrans" cxnId="{4F8BAB5D-9BA8-4106-9D6D-121686E0E4D1}">
      <dgm:prSet/>
      <dgm:spPr/>
      <dgm:t>
        <a:bodyPr/>
        <a:lstStyle/>
        <a:p>
          <a:endParaRPr lang="es-ES"/>
        </a:p>
      </dgm:t>
    </dgm:pt>
    <dgm:pt modelId="{8929DD73-5219-4484-B4E3-07627D5114A3}" type="sibTrans" cxnId="{4F8BAB5D-9BA8-4106-9D6D-121686E0E4D1}">
      <dgm:prSet/>
      <dgm:spPr/>
      <dgm:t>
        <a:bodyPr/>
        <a:lstStyle/>
        <a:p>
          <a:endParaRPr lang="es-ES"/>
        </a:p>
      </dgm:t>
    </dgm:pt>
    <dgm:pt modelId="{9A45D51F-13E8-45D8-99A8-EF55A40F592C}">
      <dgm:prSet phldrT="[Texto]"/>
      <dgm:spPr/>
      <dgm:t>
        <a:bodyPr/>
        <a:lstStyle/>
        <a:p>
          <a:r>
            <a:rPr lang="es-ES" dirty="0"/>
            <a:t>Documentación a entregar</a:t>
          </a:r>
        </a:p>
      </dgm:t>
    </dgm:pt>
    <dgm:pt modelId="{C3ED1253-6ADF-4A8F-A04D-E6260E4F17F8}" type="parTrans" cxnId="{F0F05D54-895F-44E3-B3A0-736F719248F2}">
      <dgm:prSet/>
      <dgm:spPr/>
      <dgm:t>
        <a:bodyPr/>
        <a:lstStyle/>
        <a:p>
          <a:endParaRPr lang="es-ES"/>
        </a:p>
      </dgm:t>
    </dgm:pt>
    <dgm:pt modelId="{DF9E3F24-D0DF-40E3-A635-1C6A355588B1}" type="sibTrans" cxnId="{F0F05D54-895F-44E3-B3A0-736F719248F2}">
      <dgm:prSet/>
      <dgm:spPr/>
      <dgm:t>
        <a:bodyPr/>
        <a:lstStyle/>
        <a:p>
          <a:endParaRPr lang="es-ES"/>
        </a:p>
      </dgm:t>
    </dgm:pt>
    <dgm:pt modelId="{D931E1D7-3A42-4454-97B8-2F3A12B075DB}">
      <dgm:prSet phldrT="[Texto]"/>
      <dgm:spPr/>
      <dgm:t>
        <a:bodyPr/>
        <a:lstStyle/>
        <a:p>
          <a:pPr marL="57150" indent="0" algn="just"/>
          <a:r>
            <a:rPr lang="es-ES" dirty="0"/>
            <a:t>Instancia cumplimentada _</a:t>
          </a:r>
          <a:r>
            <a:rPr lang="es-ES" b="1" dirty="0"/>
            <a:t>Anexo I</a:t>
          </a:r>
        </a:p>
      </dgm:t>
    </dgm:pt>
    <dgm:pt modelId="{61746F1B-86FB-439B-9CD6-9D627D6805AA}" type="parTrans" cxnId="{EE461FC0-F427-458F-B2B6-7377283D222D}">
      <dgm:prSet/>
      <dgm:spPr/>
      <dgm:t>
        <a:bodyPr/>
        <a:lstStyle/>
        <a:p>
          <a:endParaRPr lang="es-ES"/>
        </a:p>
      </dgm:t>
    </dgm:pt>
    <dgm:pt modelId="{E84B071A-F1F1-4D84-B5C2-7732A338D0F6}" type="sibTrans" cxnId="{EE461FC0-F427-458F-B2B6-7377283D222D}">
      <dgm:prSet/>
      <dgm:spPr/>
      <dgm:t>
        <a:bodyPr/>
        <a:lstStyle/>
        <a:p>
          <a:endParaRPr lang="es-ES"/>
        </a:p>
      </dgm:t>
    </dgm:pt>
    <dgm:pt modelId="{F68D6B88-6788-4FB0-AB8D-68341DB0E4FA}">
      <dgm:prSet phldrT="[Texto]"/>
      <dgm:spPr/>
      <dgm:t>
        <a:bodyPr/>
        <a:lstStyle/>
        <a:p>
          <a:pPr marL="57150" indent="0" algn="just"/>
          <a:r>
            <a:rPr lang="es-ES" b="1" dirty="0"/>
            <a:t>Vinculación</a:t>
          </a:r>
          <a:r>
            <a:rPr lang="es-ES" dirty="0"/>
            <a:t> en caso de no ser personal  indefinido de la URJC tanto el solicitante como miembros del equipo</a:t>
          </a:r>
        </a:p>
      </dgm:t>
    </dgm:pt>
    <dgm:pt modelId="{8415D106-E272-4321-82E9-1AC67CB4D548}" type="parTrans" cxnId="{FCE212AF-8091-429D-B2B2-C0715EB6F135}">
      <dgm:prSet/>
      <dgm:spPr/>
      <dgm:t>
        <a:bodyPr/>
        <a:lstStyle/>
        <a:p>
          <a:endParaRPr lang="es-ES"/>
        </a:p>
      </dgm:t>
    </dgm:pt>
    <dgm:pt modelId="{56093456-5AEB-4EA0-A1E7-8DF5752B270B}" type="sibTrans" cxnId="{FCE212AF-8091-429D-B2B2-C0715EB6F135}">
      <dgm:prSet/>
      <dgm:spPr/>
      <dgm:t>
        <a:bodyPr/>
        <a:lstStyle/>
        <a:p>
          <a:endParaRPr lang="es-ES"/>
        </a:p>
      </dgm:t>
    </dgm:pt>
    <dgm:pt modelId="{33FECA62-2360-411F-9F5E-8BF501D0FBE9}">
      <dgm:prSet phldrT="[Texto]"/>
      <dgm:spPr/>
      <dgm:t>
        <a:bodyPr/>
        <a:lstStyle/>
        <a:p>
          <a:pPr algn="just"/>
          <a:r>
            <a:rPr lang="es-ES" dirty="0"/>
            <a:t>Haber defendido la  primera </a:t>
          </a:r>
          <a:r>
            <a:rPr lang="es-ES" b="1" dirty="0"/>
            <a:t>Tesis Doctoral </a:t>
          </a:r>
          <a:r>
            <a:rPr lang="es-ES" dirty="0"/>
            <a:t>con posterioridad al </a:t>
          </a:r>
          <a:r>
            <a:rPr lang="es-ES" b="1" dirty="0"/>
            <a:t>1/01/2009</a:t>
          </a:r>
        </a:p>
      </dgm:t>
    </dgm:pt>
    <dgm:pt modelId="{98351ED0-E600-47DA-AF4F-8CF8FA21F9D7}" type="parTrans" cxnId="{6BD8CCC2-2202-4554-A141-7871C6713730}">
      <dgm:prSet/>
      <dgm:spPr/>
      <dgm:t>
        <a:bodyPr/>
        <a:lstStyle/>
        <a:p>
          <a:endParaRPr lang="es-ES"/>
        </a:p>
      </dgm:t>
    </dgm:pt>
    <dgm:pt modelId="{D6910A4B-EBC9-4800-AA8E-9C776657D8A7}" type="sibTrans" cxnId="{6BD8CCC2-2202-4554-A141-7871C6713730}">
      <dgm:prSet/>
      <dgm:spPr/>
      <dgm:t>
        <a:bodyPr/>
        <a:lstStyle/>
        <a:p>
          <a:endParaRPr lang="es-ES"/>
        </a:p>
      </dgm:t>
    </dgm:pt>
    <dgm:pt modelId="{F708F4A2-72AA-4EEC-B916-ED77BBA566F0}">
      <dgm:prSet phldrT="[Texto]"/>
      <dgm:spPr/>
      <dgm:t>
        <a:bodyPr/>
        <a:lstStyle/>
        <a:p>
          <a:pPr marL="57150" indent="0" algn="just"/>
          <a:r>
            <a:rPr lang="es-ES" dirty="0"/>
            <a:t>En caso de personal externo, </a:t>
          </a:r>
          <a:r>
            <a:rPr lang="es-ES" b="1" dirty="0"/>
            <a:t>autorización</a:t>
          </a:r>
          <a:r>
            <a:rPr lang="es-ES" dirty="0"/>
            <a:t> de participación del organismo.</a:t>
          </a:r>
        </a:p>
      </dgm:t>
    </dgm:pt>
    <dgm:pt modelId="{381741C2-A0CC-427C-AC84-1DD295A1CE11}" type="parTrans" cxnId="{D74BBDAC-473E-4637-B29C-0CB1EA4A86F3}">
      <dgm:prSet/>
      <dgm:spPr/>
      <dgm:t>
        <a:bodyPr/>
        <a:lstStyle/>
        <a:p>
          <a:endParaRPr lang="es-ES"/>
        </a:p>
      </dgm:t>
    </dgm:pt>
    <dgm:pt modelId="{95A83322-711A-447F-A109-B9CA77D66EDA}" type="sibTrans" cxnId="{D74BBDAC-473E-4637-B29C-0CB1EA4A86F3}">
      <dgm:prSet/>
      <dgm:spPr/>
      <dgm:t>
        <a:bodyPr/>
        <a:lstStyle/>
        <a:p>
          <a:endParaRPr lang="es-ES"/>
        </a:p>
      </dgm:t>
    </dgm:pt>
    <dgm:pt modelId="{8653B537-6A3D-4BFB-87CD-00A6370E1077}">
      <dgm:prSet phldrT="[Texto]"/>
      <dgm:spPr/>
      <dgm:t>
        <a:bodyPr/>
        <a:lstStyle/>
        <a:p>
          <a:pPr marL="57150" indent="0" algn="just"/>
          <a:r>
            <a:rPr lang="es-ES" dirty="0"/>
            <a:t>Documento acreditativo de haber sido beneficiario de la Convocatoria </a:t>
          </a:r>
          <a:r>
            <a:rPr lang="es-ES" b="1" dirty="0"/>
            <a:t>de Atracción de Talento </a:t>
          </a:r>
          <a:r>
            <a:rPr lang="es-ES" dirty="0"/>
            <a:t>de la Comunidad de Madrid en su modalidad 2</a:t>
          </a:r>
        </a:p>
      </dgm:t>
    </dgm:pt>
    <dgm:pt modelId="{E113BA6F-BA5F-4C4A-BB07-0D639F82D0DF}" type="parTrans" cxnId="{0C3323F4-2B4D-4449-8F58-0F4DD32D60E6}">
      <dgm:prSet/>
      <dgm:spPr/>
      <dgm:t>
        <a:bodyPr/>
        <a:lstStyle/>
        <a:p>
          <a:endParaRPr lang="es-ES"/>
        </a:p>
      </dgm:t>
    </dgm:pt>
    <dgm:pt modelId="{04D25C3A-BA94-4A65-82EA-D2950C969DDE}" type="sibTrans" cxnId="{0C3323F4-2B4D-4449-8F58-0F4DD32D60E6}">
      <dgm:prSet/>
      <dgm:spPr/>
      <dgm:t>
        <a:bodyPr/>
        <a:lstStyle/>
        <a:p>
          <a:endParaRPr lang="es-ES"/>
        </a:p>
      </dgm:t>
    </dgm:pt>
    <dgm:pt modelId="{DF05EF48-9CC2-4AE9-B257-209FBB5C47E1}">
      <dgm:prSet phldrT="[Texto]"/>
      <dgm:spPr/>
      <dgm:t>
        <a:bodyPr/>
        <a:lstStyle/>
        <a:p>
          <a:pPr algn="just"/>
          <a:endParaRPr lang="es-ES" dirty="0"/>
        </a:p>
      </dgm:t>
    </dgm:pt>
    <dgm:pt modelId="{05B23609-BEDF-440F-9202-8E6A0D5034AC}" type="parTrans" cxnId="{2C3F6C25-8E10-409C-9337-965E822654CC}">
      <dgm:prSet/>
      <dgm:spPr/>
      <dgm:t>
        <a:bodyPr/>
        <a:lstStyle/>
        <a:p>
          <a:endParaRPr lang="es-ES"/>
        </a:p>
      </dgm:t>
    </dgm:pt>
    <dgm:pt modelId="{E014196D-F934-4FE9-8084-8BC1D6590BEF}" type="sibTrans" cxnId="{2C3F6C25-8E10-409C-9337-965E822654CC}">
      <dgm:prSet/>
      <dgm:spPr/>
      <dgm:t>
        <a:bodyPr/>
        <a:lstStyle/>
        <a:p>
          <a:endParaRPr lang="es-ES"/>
        </a:p>
      </dgm:t>
    </dgm:pt>
    <dgm:pt modelId="{EC8085DB-49D5-441C-9FD1-7EE4320ED0AD}">
      <dgm:prSet phldrT="[Texto]"/>
      <dgm:spPr/>
      <dgm:t>
        <a:bodyPr/>
        <a:lstStyle/>
        <a:p>
          <a:pPr marL="57150" indent="0" algn="just"/>
          <a:r>
            <a:rPr lang="es-ES" dirty="0"/>
            <a:t>Documento acreditativo de fecha de defensa de tesis doctoral.</a:t>
          </a:r>
        </a:p>
      </dgm:t>
    </dgm:pt>
    <dgm:pt modelId="{D6386899-89CC-48D9-A510-2724B491962D}" type="parTrans" cxnId="{7CAC6D03-2C07-4A60-A062-9CB6048F45B0}">
      <dgm:prSet/>
      <dgm:spPr/>
      <dgm:t>
        <a:bodyPr/>
        <a:lstStyle/>
        <a:p>
          <a:endParaRPr lang="es-ES"/>
        </a:p>
      </dgm:t>
    </dgm:pt>
    <dgm:pt modelId="{3785DDD9-30A6-40A4-8DBB-278398C5654D}" type="sibTrans" cxnId="{7CAC6D03-2C07-4A60-A062-9CB6048F45B0}">
      <dgm:prSet/>
      <dgm:spPr/>
      <dgm:t>
        <a:bodyPr/>
        <a:lstStyle/>
        <a:p>
          <a:endParaRPr lang="es-ES"/>
        </a:p>
      </dgm:t>
    </dgm:pt>
    <dgm:pt modelId="{7F596049-D1A1-47EE-8A3A-E89AF9200902}">
      <dgm:prSet phldrT="[Texto]"/>
      <dgm:spPr/>
      <dgm:t>
        <a:bodyPr/>
        <a:lstStyle/>
        <a:p>
          <a:pPr marL="57150" indent="0" algn="just"/>
          <a:r>
            <a:rPr lang="es-ES" dirty="0"/>
            <a:t> Programa de actividades_ </a:t>
          </a:r>
          <a:r>
            <a:rPr lang="es-ES" b="1" dirty="0"/>
            <a:t>Anexo II</a:t>
          </a:r>
        </a:p>
      </dgm:t>
    </dgm:pt>
    <dgm:pt modelId="{8504BFA2-3A8A-483A-ACEF-B0EBC084EE38}" type="parTrans" cxnId="{0E342AE9-9E16-4EE3-94AB-A24C48188AB1}">
      <dgm:prSet/>
      <dgm:spPr/>
      <dgm:t>
        <a:bodyPr/>
        <a:lstStyle/>
        <a:p>
          <a:endParaRPr lang="es-ES"/>
        </a:p>
      </dgm:t>
    </dgm:pt>
    <dgm:pt modelId="{80300057-0327-4C31-8C8B-BE822D1D4845}" type="sibTrans" cxnId="{0E342AE9-9E16-4EE3-94AB-A24C48188AB1}">
      <dgm:prSet/>
      <dgm:spPr/>
      <dgm:t>
        <a:bodyPr/>
        <a:lstStyle/>
        <a:p>
          <a:endParaRPr lang="es-ES"/>
        </a:p>
      </dgm:t>
    </dgm:pt>
    <dgm:pt modelId="{749361B7-C824-4E76-83A2-AD3F8618F621}">
      <dgm:prSet phldrT="[Texto]"/>
      <dgm:spPr/>
      <dgm:t>
        <a:bodyPr/>
        <a:lstStyle/>
        <a:p>
          <a:pPr marL="182563" indent="0" algn="just">
            <a:buFont typeface="+mj-lt"/>
            <a:buAutoNum type="arabicPeriod"/>
          </a:pPr>
          <a:r>
            <a:rPr lang="es-ES" u="sng" dirty="0"/>
            <a:t>Programa científico-técnico </a:t>
          </a:r>
          <a:r>
            <a:rPr lang="es-ES" dirty="0"/>
            <a:t>que debe incluir los siguientes aspectos a valorar: Propuesta Científica (Antecedentes, Hipótesis y objetivos, Metodología, Infraestructuras y medios disponibles; Historial científico (últimos 5 años) del equipo investigador; Impacto esperado de los resultados; Capacidad formativa del equipo investigador.</a:t>
          </a:r>
        </a:p>
      </dgm:t>
    </dgm:pt>
    <dgm:pt modelId="{CEC9F24C-FFC4-45C9-9E1D-F0DFBFFC74FD}" type="parTrans" cxnId="{2CB5E055-32ED-4583-A60B-7B8EC5EC17DB}">
      <dgm:prSet/>
      <dgm:spPr/>
      <dgm:t>
        <a:bodyPr/>
        <a:lstStyle/>
        <a:p>
          <a:endParaRPr lang="es-ES"/>
        </a:p>
      </dgm:t>
    </dgm:pt>
    <dgm:pt modelId="{141F471A-B638-4085-A6AD-75BD901BA6CA}" type="sibTrans" cxnId="{2CB5E055-32ED-4583-A60B-7B8EC5EC17DB}">
      <dgm:prSet/>
      <dgm:spPr/>
      <dgm:t>
        <a:bodyPr/>
        <a:lstStyle/>
        <a:p>
          <a:endParaRPr lang="es-ES"/>
        </a:p>
      </dgm:t>
    </dgm:pt>
    <dgm:pt modelId="{4211F982-82B8-4CFD-BC7E-ED8CBBFFC98D}">
      <dgm:prSet phldrT="[Texto]"/>
      <dgm:spPr/>
      <dgm:t>
        <a:bodyPr/>
        <a:lstStyle/>
        <a:p>
          <a:pPr marL="182563" indent="0" algn="just">
            <a:buFont typeface="+mj-lt"/>
            <a:buAutoNum type="arabicPeriod"/>
          </a:pPr>
          <a:r>
            <a:rPr lang="es-ES" u="sng" dirty="0"/>
            <a:t>Memoria económica</a:t>
          </a:r>
        </a:p>
      </dgm:t>
    </dgm:pt>
    <dgm:pt modelId="{1E1D67B4-CEBE-4339-A3FC-A1658557E380}" type="parTrans" cxnId="{9907A50B-1398-4059-8449-78E3D0428927}">
      <dgm:prSet/>
      <dgm:spPr/>
      <dgm:t>
        <a:bodyPr/>
        <a:lstStyle/>
        <a:p>
          <a:endParaRPr lang="es-ES"/>
        </a:p>
      </dgm:t>
    </dgm:pt>
    <dgm:pt modelId="{7ECC916A-507C-4CD8-9AB9-57752C19496A}" type="sibTrans" cxnId="{9907A50B-1398-4059-8449-78E3D0428927}">
      <dgm:prSet/>
      <dgm:spPr/>
      <dgm:t>
        <a:bodyPr/>
        <a:lstStyle/>
        <a:p>
          <a:endParaRPr lang="es-ES"/>
        </a:p>
      </dgm:t>
    </dgm:pt>
    <dgm:pt modelId="{247E14AF-E440-4B52-8CCF-8D033D76FCF5}">
      <dgm:prSet phldrT="[Texto]"/>
      <dgm:spPr/>
      <dgm:t>
        <a:bodyPr/>
        <a:lstStyle/>
        <a:p>
          <a:pPr marL="182563" indent="0" algn="just">
            <a:buFont typeface="+mj-lt"/>
            <a:buAutoNum type="arabicPeriod"/>
          </a:pPr>
          <a:r>
            <a:rPr lang="es-ES" u="sng" dirty="0"/>
            <a:t>Plan de difusión </a:t>
          </a:r>
          <a:r>
            <a:rPr lang="es-ES" dirty="0"/>
            <a:t>y comunicación de resultados </a:t>
          </a:r>
        </a:p>
      </dgm:t>
    </dgm:pt>
    <dgm:pt modelId="{F7649BCF-7BCE-4891-99FC-BF2820E90BCF}" type="parTrans" cxnId="{2E84FB04-9CFA-4D38-B387-1EB9D736D533}">
      <dgm:prSet/>
      <dgm:spPr/>
      <dgm:t>
        <a:bodyPr/>
        <a:lstStyle/>
        <a:p>
          <a:endParaRPr lang="es-ES"/>
        </a:p>
      </dgm:t>
    </dgm:pt>
    <dgm:pt modelId="{D95719A5-5A54-4B30-B161-42D77E37CDE6}" type="sibTrans" cxnId="{2E84FB04-9CFA-4D38-B387-1EB9D736D533}">
      <dgm:prSet/>
      <dgm:spPr/>
      <dgm:t>
        <a:bodyPr/>
        <a:lstStyle/>
        <a:p>
          <a:endParaRPr lang="es-ES"/>
        </a:p>
      </dgm:t>
    </dgm:pt>
    <dgm:pt modelId="{226AE371-1D3A-49EE-9996-6CA45F23E743}">
      <dgm:prSet phldrT="[Texto]"/>
      <dgm:spPr/>
      <dgm:t>
        <a:bodyPr/>
        <a:lstStyle/>
        <a:p>
          <a:pPr marL="57150" indent="0" algn="just"/>
          <a:r>
            <a:rPr lang="es-ES" dirty="0"/>
            <a:t> </a:t>
          </a:r>
          <a:r>
            <a:rPr lang="es-ES" b="1" dirty="0"/>
            <a:t>CV completo </a:t>
          </a:r>
          <a:r>
            <a:rPr lang="es-ES" dirty="0"/>
            <a:t>del investigador principal en el formato normalizado de la FECYT</a:t>
          </a:r>
        </a:p>
      </dgm:t>
    </dgm:pt>
    <dgm:pt modelId="{1CDF2272-EA15-4DB9-A9B2-234864D661B8}" type="parTrans" cxnId="{B56475D9-4D98-48F6-B02C-48DED8A47DA2}">
      <dgm:prSet/>
      <dgm:spPr/>
      <dgm:t>
        <a:bodyPr/>
        <a:lstStyle/>
        <a:p>
          <a:endParaRPr lang="es-ES"/>
        </a:p>
      </dgm:t>
    </dgm:pt>
    <dgm:pt modelId="{4D73B031-CFC1-4926-89A8-62DC2FDF7AC6}" type="sibTrans" cxnId="{B56475D9-4D98-48F6-B02C-48DED8A47DA2}">
      <dgm:prSet/>
      <dgm:spPr/>
      <dgm:t>
        <a:bodyPr/>
        <a:lstStyle/>
        <a:p>
          <a:endParaRPr lang="es-ES"/>
        </a:p>
      </dgm:t>
    </dgm:pt>
    <dgm:pt modelId="{C25E65FB-2688-42E3-9D0D-EF684774BA6A}">
      <dgm:prSet phldrT="[Texto]"/>
      <dgm:spPr/>
      <dgm:t>
        <a:bodyPr/>
        <a:lstStyle/>
        <a:p>
          <a:pPr marL="57150" indent="0" algn="just"/>
          <a:r>
            <a:rPr lang="es-ES" b="1" dirty="0"/>
            <a:t>CVA</a:t>
          </a:r>
          <a:r>
            <a:rPr lang="es-ES" dirty="0"/>
            <a:t> (abreviado) del investigador principal y todos los miembros del equipo</a:t>
          </a:r>
        </a:p>
      </dgm:t>
    </dgm:pt>
    <dgm:pt modelId="{35A051FE-936F-4F11-BAED-A7D52F0CAE56}" type="parTrans" cxnId="{4BEA9290-7A16-4AEE-8A68-735B0A5D01B2}">
      <dgm:prSet/>
      <dgm:spPr/>
      <dgm:t>
        <a:bodyPr/>
        <a:lstStyle/>
        <a:p>
          <a:endParaRPr lang="es-ES"/>
        </a:p>
      </dgm:t>
    </dgm:pt>
    <dgm:pt modelId="{90F7B648-66C8-42B6-9CA0-ACBAE04B1F1E}" type="sibTrans" cxnId="{4BEA9290-7A16-4AEE-8A68-735B0A5D01B2}">
      <dgm:prSet/>
      <dgm:spPr/>
      <dgm:t>
        <a:bodyPr/>
        <a:lstStyle/>
        <a:p>
          <a:endParaRPr lang="es-ES"/>
        </a:p>
      </dgm:t>
    </dgm:pt>
    <dgm:pt modelId="{C4614D7C-6DC1-4B53-9293-28BF6BC83AEA}">
      <dgm:prSet phldrT="[Texto]" custT="1"/>
      <dgm:spPr/>
      <dgm:t>
        <a:bodyPr/>
        <a:lstStyle/>
        <a:p>
          <a:pPr algn="just"/>
          <a:endParaRPr lang="es-ES" sz="1400" b="1" dirty="0"/>
        </a:p>
      </dgm:t>
    </dgm:pt>
    <dgm:pt modelId="{4FAEF92A-CDA5-4C04-961A-BEC04C1C3CA4}" type="parTrans" cxnId="{3CE9F111-6E80-4CDD-AEFB-79E428EB55AF}">
      <dgm:prSet/>
      <dgm:spPr/>
      <dgm:t>
        <a:bodyPr/>
        <a:lstStyle/>
        <a:p>
          <a:endParaRPr lang="es-ES"/>
        </a:p>
      </dgm:t>
    </dgm:pt>
    <dgm:pt modelId="{E7C430C6-6164-4228-8769-FCEFFEC2373A}" type="sibTrans" cxnId="{3CE9F111-6E80-4CDD-AEFB-79E428EB55AF}">
      <dgm:prSet/>
      <dgm:spPr/>
      <dgm:t>
        <a:bodyPr/>
        <a:lstStyle/>
        <a:p>
          <a:endParaRPr lang="es-ES"/>
        </a:p>
      </dgm:t>
    </dgm:pt>
    <dgm:pt modelId="{886F05C8-34A8-4DDA-B299-2C708F6A0C5D}">
      <dgm:prSet phldrT="[Texto]"/>
      <dgm:spPr/>
      <dgm:t>
        <a:bodyPr/>
        <a:lstStyle/>
        <a:p>
          <a:pPr algn="just"/>
          <a:endParaRPr lang="es-ES" dirty="0"/>
        </a:p>
      </dgm:t>
    </dgm:pt>
    <dgm:pt modelId="{DDEF6D43-43F7-4384-81BC-09999E5C8AB3}" type="parTrans" cxnId="{2DEA8F52-B5C7-452F-9B8D-BF1F32761A91}">
      <dgm:prSet/>
      <dgm:spPr/>
      <dgm:t>
        <a:bodyPr/>
        <a:lstStyle/>
        <a:p>
          <a:endParaRPr lang="es-ES"/>
        </a:p>
      </dgm:t>
    </dgm:pt>
    <dgm:pt modelId="{CDF5706D-7789-45AA-AFDC-210ADBBE182F}" type="sibTrans" cxnId="{2DEA8F52-B5C7-452F-9B8D-BF1F32761A91}">
      <dgm:prSet/>
      <dgm:spPr/>
      <dgm:t>
        <a:bodyPr/>
        <a:lstStyle/>
        <a:p>
          <a:endParaRPr lang="es-ES"/>
        </a:p>
      </dgm:t>
    </dgm:pt>
    <dgm:pt modelId="{8435D10B-8ECA-4D3E-A5BF-DB0A8F331E61}">
      <dgm:prSet phldrT="[Texto]"/>
      <dgm:spPr/>
      <dgm:t>
        <a:bodyPr/>
        <a:lstStyle/>
        <a:p>
          <a:pPr algn="just"/>
          <a:endParaRPr lang="es-ES" b="1" dirty="0"/>
        </a:p>
      </dgm:t>
    </dgm:pt>
    <dgm:pt modelId="{F5D26A7D-C62B-436A-904E-647C553D93A2}" type="parTrans" cxnId="{7FBE307E-5115-44BA-A775-CB2DE04ACBA5}">
      <dgm:prSet/>
      <dgm:spPr/>
      <dgm:t>
        <a:bodyPr/>
        <a:lstStyle/>
        <a:p>
          <a:endParaRPr lang="es-ES"/>
        </a:p>
      </dgm:t>
    </dgm:pt>
    <dgm:pt modelId="{90B0264D-97D0-4ADE-8B5F-0B74B5141E61}" type="sibTrans" cxnId="{7FBE307E-5115-44BA-A775-CB2DE04ACBA5}">
      <dgm:prSet/>
      <dgm:spPr/>
      <dgm:t>
        <a:bodyPr/>
        <a:lstStyle/>
        <a:p>
          <a:endParaRPr lang="es-ES"/>
        </a:p>
      </dgm:t>
    </dgm:pt>
    <dgm:pt modelId="{0EBF8EE5-8E1E-41FC-9429-5C044A2412FF}" type="pres">
      <dgm:prSet presAssocID="{FF0210D2-9AF1-47B0-B514-FD0D135CC27A}" presName="Name0" presStyleCnt="0">
        <dgm:presLayoutVars>
          <dgm:dir/>
          <dgm:animLvl val="lvl"/>
          <dgm:resizeHandles val="exact"/>
        </dgm:presLayoutVars>
      </dgm:prSet>
      <dgm:spPr/>
    </dgm:pt>
    <dgm:pt modelId="{C29A7FC5-4751-4E01-865E-9C7AD2F4AEDA}" type="pres">
      <dgm:prSet presAssocID="{9E4509FF-A14F-4A13-BC45-D430371926F2}" presName="composite" presStyleCnt="0"/>
      <dgm:spPr/>
    </dgm:pt>
    <dgm:pt modelId="{B7976988-3286-4074-BD90-E84A8110CA4C}" type="pres">
      <dgm:prSet presAssocID="{9E4509FF-A14F-4A13-BC45-D430371926F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AF0E9FA-4785-45E2-9603-02552CAFCFCB}" type="pres">
      <dgm:prSet presAssocID="{9E4509FF-A14F-4A13-BC45-D430371926F2}" presName="desTx" presStyleLbl="alignAccFollowNode1" presStyleIdx="0" presStyleCnt="3">
        <dgm:presLayoutVars>
          <dgm:bulletEnabled val="1"/>
        </dgm:presLayoutVars>
      </dgm:prSet>
      <dgm:spPr/>
    </dgm:pt>
    <dgm:pt modelId="{DAF61F37-87C2-43CC-9ED4-2F5EBE857916}" type="pres">
      <dgm:prSet presAssocID="{AA7C77A2-6CAC-4AC4-AE08-044E705EA52D}" presName="space" presStyleCnt="0"/>
      <dgm:spPr/>
    </dgm:pt>
    <dgm:pt modelId="{99BB76C7-7420-4643-90AC-AC44BC1AC559}" type="pres">
      <dgm:prSet presAssocID="{022DB79B-B5ED-49D0-B87E-67138BEE2A71}" presName="composite" presStyleCnt="0"/>
      <dgm:spPr/>
    </dgm:pt>
    <dgm:pt modelId="{D7F2C8DC-B3C2-4A96-8C3F-5A375ACCC66D}" type="pres">
      <dgm:prSet presAssocID="{022DB79B-B5ED-49D0-B87E-67138BEE2A7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036F60-A87F-4FD8-BD4C-571F0AAC6634}" type="pres">
      <dgm:prSet presAssocID="{022DB79B-B5ED-49D0-B87E-67138BEE2A71}" presName="desTx" presStyleLbl="alignAccFollowNode1" presStyleIdx="1" presStyleCnt="3">
        <dgm:presLayoutVars>
          <dgm:bulletEnabled val="1"/>
        </dgm:presLayoutVars>
      </dgm:prSet>
      <dgm:spPr/>
    </dgm:pt>
    <dgm:pt modelId="{53463692-B221-494A-A56A-A95F51C7C9C1}" type="pres">
      <dgm:prSet presAssocID="{69B25B2E-610D-4A3D-8CEA-FD84B9BAAD58}" presName="space" presStyleCnt="0"/>
      <dgm:spPr/>
    </dgm:pt>
    <dgm:pt modelId="{E7A0B869-282D-475B-B842-9A23956189F6}" type="pres">
      <dgm:prSet presAssocID="{9A45D51F-13E8-45D8-99A8-EF55A40F592C}" presName="composite" presStyleCnt="0"/>
      <dgm:spPr/>
    </dgm:pt>
    <dgm:pt modelId="{8F91C7D4-BE17-4D40-BC5A-F043C6DC01E6}" type="pres">
      <dgm:prSet presAssocID="{9A45D51F-13E8-45D8-99A8-EF55A40F592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0D76F63-F4F3-4A4D-B899-8A246EE86FA5}" type="pres">
      <dgm:prSet presAssocID="{9A45D51F-13E8-45D8-99A8-EF55A40F592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0690101-B3D2-4C92-9E7C-41322E0F603A}" type="presOf" srcId="{DF05EF48-9CC2-4AE9-B257-209FBB5C47E1}" destId="{71036F60-A87F-4FD8-BD4C-571F0AAC6634}" srcOrd="0" destOrd="5" presId="urn:microsoft.com/office/officeart/2005/8/layout/hList1"/>
    <dgm:cxn modelId="{7CAC6D03-2C07-4A60-A062-9CB6048F45B0}" srcId="{9A45D51F-13E8-45D8-99A8-EF55A40F592C}" destId="{EC8085DB-49D5-441C-9FD1-7EE4320ED0AD}" srcOrd="1" destOrd="0" parTransId="{D6386899-89CC-48D9-A510-2724B491962D}" sibTransId="{3785DDD9-30A6-40A4-8DBB-278398C5654D}"/>
    <dgm:cxn modelId="{2E84FB04-9CFA-4D38-B387-1EB9D736D533}" srcId="{7F596049-D1A1-47EE-8A3A-E89AF9200902}" destId="{247E14AF-E440-4B52-8CCF-8D033D76FCF5}" srcOrd="2" destOrd="0" parTransId="{F7649BCF-7BCE-4891-99FC-BF2820E90BCF}" sibTransId="{D95719A5-5A54-4B30-B161-42D77E37CDE6}"/>
    <dgm:cxn modelId="{9907A50B-1398-4059-8449-78E3D0428927}" srcId="{7F596049-D1A1-47EE-8A3A-E89AF9200902}" destId="{4211F982-82B8-4CFD-BC7E-ED8CBBFFC98D}" srcOrd="1" destOrd="0" parTransId="{1E1D67B4-CEBE-4339-A3FC-A1658557E380}" sibTransId="{7ECC916A-507C-4CD8-9AB9-57752C19496A}"/>
    <dgm:cxn modelId="{C459E90C-D314-4D86-B270-FFDC5451FF7B}" type="presOf" srcId="{8653B537-6A3D-4BFB-87CD-00A6370E1077}" destId="{B0D76F63-F4F3-4A4D-B899-8A246EE86FA5}" srcOrd="0" destOrd="6" presId="urn:microsoft.com/office/officeart/2005/8/layout/hList1"/>
    <dgm:cxn modelId="{3CE9F111-6E80-4CDD-AEFB-79E428EB55AF}" srcId="{9E4509FF-A14F-4A13-BC45-D430371926F2}" destId="{C4614D7C-6DC1-4B53-9293-28BF6BC83AEA}" srcOrd="1" destOrd="0" parTransId="{4FAEF92A-CDA5-4C04-961A-BEC04C1C3CA4}" sibTransId="{E7C430C6-6164-4228-8769-FCEFFEC2373A}"/>
    <dgm:cxn modelId="{57340415-7279-4DB7-9750-BFCBDF644475}" type="presOf" srcId="{9E4509FF-A14F-4A13-BC45-D430371926F2}" destId="{B7976988-3286-4074-BD90-E84A8110CA4C}" srcOrd="0" destOrd="0" presId="urn:microsoft.com/office/officeart/2005/8/layout/hList1"/>
    <dgm:cxn modelId="{B5C99A18-68F8-43C3-B1CA-3D520CC19C08}" type="presOf" srcId="{247E14AF-E440-4B52-8CCF-8D033D76FCF5}" destId="{B0D76F63-F4F3-4A4D-B899-8A246EE86FA5}" srcOrd="0" destOrd="5" presId="urn:microsoft.com/office/officeart/2005/8/layout/hList1"/>
    <dgm:cxn modelId="{14E06021-D7DC-4750-997C-662B49284442}" type="presOf" srcId="{D931E1D7-3A42-4454-97B8-2F3A12B075DB}" destId="{B0D76F63-F4F3-4A4D-B899-8A246EE86FA5}" srcOrd="0" destOrd="0" presId="urn:microsoft.com/office/officeart/2005/8/layout/hList1"/>
    <dgm:cxn modelId="{6F607924-8D73-450C-8176-908B47B320B1}" srcId="{022DB79B-B5ED-49D0-B87E-67138BEE2A71}" destId="{9E6E8F3D-AB64-4449-8EFF-17E5B0001B6D}" srcOrd="0" destOrd="0" parTransId="{8887B41F-DC2F-4211-BA14-73220F56D12D}" sibTransId="{D8A768E1-00E8-4D50-891B-48118F48EDF4}"/>
    <dgm:cxn modelId="{2C3F6C25-8E10-409C-9337-965E822654CC}" srcId="{022DB79B-B5ED-49D0-B87E-67138BEE2A71}" destId="{DF05EF48-9CC2-4AE9-B257-209FBB5C47E1}" srcOrd="5" destOrd="0" parTransId="{05B23609-BEDF-440F-9202-8E6A0D5034AC}" sibTransId="{E014196D-F934-4FE9-8084-8BC1D6590BEF}"/>
    <dgm:cxn modelId="{60BB4E28-B73A-4692-A20D-C7C7ADFAF293}" type="presOf" srcId="{95DE433F-D83C-4F01-A2B5-DC2793202721}" destId="{71036F60-A87F-4FD8-BD4C-571F0AAC6634}" srcOrd="0" destOrd="4" presId="urn:microsoft.com/office/officeart/2005/8/layout/hList1"/>
    <dgm:cxn modelId="{8F722A2F-977F-4994-8ED4-DCF94B928C0E}" type="presOf" srcId="{C25E65FB-2688-42E3-9D0D-EF684774BA6A}" destId="{B0D76F63-F4F3-4A4D-B899-8A246EE86FA5}" srcOrd="0" destOrd="10" presId="urn:microsoft.com/office/officeart/2005/8/layout/hList1"/>
    <dgm:cxn modelId="{EDEDB43A-DA8C-4C1C-9A1E-8D9FA1D1FB65}" type="presOf" srcId="{EC8085DB-49D5-441C-9FD1-7EE4320ED0AD}" destId="{B0D76F63-F4F3-4A4D-B899-8A246EE86FA5}" srcOrd="0" destOrd="1" presId="urn:microsoft.com/office/officeart/2005/8/layout/hList1"/>
    <dgm:cxn modelId="{9A6F3B3B-3862-4247-BDB4-0FD9389F058D}" srcId="{FF0210D2-9AF1-47B0-B514-FD0D135CC27A}" destId="{022DB79B-B5ED-49D0-B87E-67138BEE2A71}" srcOrd="1" destOrd="0" parTransId="{CEE73710-3ED9-4C1F-9BF3-0BC7B769C2AE}" sibTransId="{69B25B2E-610D-4A3D-8CEA-FD84B9BAAD58}"/>
    <dgm:cxn modelId="{2D2B735D-DE1B-4CAE-89BD-CBAB076FEECC}" type="presOf" srcId="{226AE371-1D3A-49EE-9996-6CA45F23E743}" destId="{B0D76F63-F4F3-4A4D-B899-8A246EE86FA5}" srcOrd="0" destOrd="9" presId="urn:microsoft.com/office/officeart/2005/8/layout/hList1"/>
    <dgm:cxn modelId="{4F8BAB5D-9BA8-4106-9D6D-121686E0E4D1}" srcId="{022DB79B-B5ED-49D0-B87E-67138BEE2A71}" destId="{95DE433F-D83C-4F01-A2B5-DC2793202721}" srcOrd="4" destOrd="0" parTransId="{A1F9E4A9-2706-4C24-BBFD-57EA58E370F3}" sibTransId="{8929DD73-5219-4484-B4E3-07627D5114A3}"/>
    <dgm:cxn modelId="{3FCAC15E-1299-4010-83D9-00770646D119}" type="presOf" srcId="{886F05C8-34A8-4DDA-B299-2C708F6A0C5D}" destId="{71036F60-A87F-4FD8-BD4C-571F0AAC6634}" srcOrd="0" destOrd="1" presId="urn:microsoft.com/office/officeart/2005/8/layout/hList1"/>
    <dgm:cxn modelId="{C48A374C-8352-48E6-8F22-A7DCDECED8B8}" type="presOf" srcId="{C4614D7C-6DC1-4B53-9293-28BF6BC83AEA}" destId="{0AF0E9FA-4785-45E2-9603-02552CAFCFCB}" srcOrd="0" destOrd="1" presId="urn:microsoft.com/office/officeart/2005/8/layout/hList1"/>
    <dgm:cxn modelId="{D9A02A72-FB6F-4488-A043-BF624E167656}" type="presOf" srcId="{FE0F2835-B59B-48EB-8286-5459C74C075E}" destId="{0AF0E9FA-4785-45E2-9603-02552CAFCFCB}" srcOrd="0" destOrd="0" presId="urn:microsoft.com/office/officeart/2005/8/layout/hList1"/>
    <dgm:cxn modelId="{2DEA8F52-B5C7-452F-9B8D-BF1F32761A91}" srcId="{022DB79B-B5ED-49D0-B87E-67138BEE2A71}" destId="{886F05C8-34A8-4DDA-B299-2C708F6A0C5D}" srcOrd="1" destOrd="0" parTransId="{DDEF6D43-43F7-4384-81BC-09999E5C8AB3}" sibTransId="{CDF5706D-7789-45AA-AFDC-210ADBBE182F}"/>
    <dgm:cxn modelId="{F0F05D54-895F-44E3-B3A0-736F719248F2}" srcId="{FF0210D2-9AF1-47B0-B514-FD0D135CC27A}" destId="{9A45D51F-13E8-45D8-99A8-EF55A40F592C}" srcOrd="2" destOrd="0" parTransId="{C3ED1253-6ADF-4A8F-A04D-E6260E4F17F8}" sibTransId="{DF9E3F24-D0DF-40E3-A635-1C6A355588B1}"/>
    <dgm:cxn modelId="{235FA174-C4C0-4ED5-8DCB-C5A00875E2F3}" srcId="{9E4509FF-A14F-4A13-BC45-D430371926F2}" destId="{25643C2F-3212-44F3-9EB7-B7255D33438A}" srcOrd="2" destOrd="0" parTransId="{5941DE08-5E19-47B0-873C-7FA88D286582}" sibTransId="{3D96BDC4-5C4B-4D44-955D-9663114AA6F2}"/>
    <dgm:cxn modelId="{7DD8F054-BC05-4066-92F0-AE4C40E2413E}" type="presOf" srcId="{F708F4A2-72AA-4EEC-B916-ED77BBA566F0}" destId="{B0D76F63-F4F3-4A4D-B899-8A246EE86FA5}" srcOrd="0" destOrd="8" presId="urn:microsoft.com/office/officeart/2005/8/layout/hList1"/>
    <dgm:cxn modelId="{2CB5E055-32ED-4583-A60B-7B8EC5EC17DB}" srcId="{7F596049-D1A1-47EE-8A3A-E89AF9200902}" destId="{749361B7-C824-4E76-83A2-AD3F8618F621}" srcOrd="0" destOrd="0" parTransId="{CEC9F24C-FFC4-45C9-9E1D-F0DFBFFC74FD}" sibTransId="{141F471A-B638-4085-A6AD-75BD901BA6CA}"/>
    <dgm:cxn modelId="{E12A8957-8CD3-45F0-BD70-34DA47969361}" type="presOf" srcId="{FF0210D2-9AF1-47B0-B514-FD0D135CC27A}" destId="{0EBF8EE5-8E1E-41FC-9429-5C044A2412FF}" srcOrd="0" destOrd="0" presId="urn:microsoft.com/office/officeart/2005/8/layout/hList1"/>
    <dgm:cxn modelId="{7FBE307E-5115-44BA-A775-CB2DE04ACBA5}" srcId="{022DB79B-B5ED-49D0-B87E-67138BEE2A71}" destId="{8435D10B-8ECA-4D3E-A5BF-DB0A8F331E61}" srcOrd="3" destOrd="0" parTransId="{F5D26A7D-C62B-436A-904E-647C553D93A2}" sibTransId="{90B0264D-97D0-4ADE-8B5F-0B74B5141E61}"/>
    <dgm:cxn modelId="{6A2D7281-6375-4F1A-9B8C-7BA70B93A6FD}" type="presOf" srcId="{9E6E8F3D-AB64-4449-8EFF-17E5B0001B6D}" destId="{71036F60-A87F-4FD8-BD4C-571F0AAC6634}" srcOrd="0" destOrd="0" presId="urn:microsoft.com/office/officeart/2005/8/layout/hList1"/>
    <dgm:cxn modelId="{9B4E1E8E-2D34-4430-92E0-9A94056EBA25}" type="presOf" srcId="{749361B7-C824-4E76-83A2-AD3F8618F621}" destId="{B0D76F63-F4F3-4A4D-B899-8A246EE86FA5}" srcOrd="0" destOrd="3" presId="urn:microsoft.com/office/officeart/2005/8/layout/hList1"/>
    <dgm:cxn modelId="{4BEA9290-7A16-4AEE-8A68-735B0A5D01B2}" srcId="{9A45D51F-13E8-45D8-99A8-EF55A40F592C}" destId="{C25E65FB-2688-42E3-9D0D-EF684774BA6A}" srcOrd="7" destOrd="0" parTransId="{35A051FE-936F-4F11-BAED-A7D52F0CAE56}" sibTransId="{90F7B648-66C8-42B6-9CA0-ACBAE04B1F1E}"/>
    <dgm:cxn modelId="{8B82AFA9-E33D-41C6-A4DC-8BC54EC3BE02}" type="presOf" srcId="{8435D10B-8ECA-4D3E-A5BF-DB0A8F331E61}" destId="{71036F60-A87F-4FD8-BD4C-571F0AAC6634}" srcOrd="0" destOrd="3" presId="urn:microsoft.com/office/officeart/2005/8/layout/hList1"/>
    <dgm:cxn modelId="{D74BBDAC-473E-4637-B29C-0CB1EA4A86F3}" srcId="{9A45D51F-13E8-45D8-99A8-EF55A40F592C}" destId="{F708F4A2-72AA-4EEC-B916-ED77BBA566F0}" srcOrd="5" destOrd="0" parTransId="{381741C2-A0CC-427C-AC84-1DD295A1CE11}" sibTransId="{95A83322-711A-447F-A109-B9CA77D66EDA}"/>
    <dgm:cxn modelId="{FCE212AF-8091-429D-B2B2-C0715EB6F135}" srcId="{9A45D51F-13E8-45D8-99A8-EF55A40F592C}" destId="{F68D6B88-6788-4FB0-AB8D-68341DB0E4FA}" srcOrd="4" destOrd="0" parTransId="{8415D106-E272-4321-82E9-1AC67CB4D548}" sibTransId="{56093456-5AEB-4EA0-A1E7-8DF5752B270B}"/>
    <dgm:cxn modelId="{6CE611BE-ABAA-4166-ABD5-1C761656F9B4}" type="presOf" srcId="{25643C2F-3212-44F3-9EB7-B7255D33438A}" destId="{0AF0E9FA-4785-45E2-9603-02552CAFCFCB}" srcOrd="0" destOrd="2" presId="urn:microsoft.com/office/officeart/2005/8/layout/hList1"/>
    <dgm:cxn modelId="{EE461FC0-F427-458F-B2B6-7377283D222D}" srcId="{9A45D51F-13E8-45D8-99A8-EF55A40F592C}" destId="{D931E1D7-3A42-4454-97B8-2F3A12B075DB}" srcOrd="0" destOrd="0" parTransId="{61746F1B-86FB-439B-9CD6-9D627D6805AA}" sibTransId="{E84B071A-F1F1-4D84-B5C2-7732A338D0F6}"/>
    <dgm:cxn modelId="{6BD8CCC2-2202-4554-A141-7871C6713730}" srcId="{022DB79B-B5ED-49D0-B87E-67138BEE2A71}" destId="{33FECA62-2360-411F-9F5E-8BF501D0FBE9}" srcOrd="2" destOrd="0" parTransId="{98351ED0-E600-47DA-AF4F-8CF8FA21F9D7}" sibTransId="{D6910A4B-EBC9-4800-AA8E-9C776657D8A7}"/>
    <dgm:cxn modelId="{B56475D9-4D98-48F6-B02C-48DED8A47DA2}" srcId="{9A45D51F-13E8-45D8-99A8-EF55A40F592C}" destId="{226AE371-1D3A-49EE-9996-6CA45F23E743}" srcOrd="6" destOrd="0" parTransId="{1CDF2272-EA15-4DB9-A9B2-234864D661B8}" sibTransId="{4D73B031-CFC1-4926-89A8-62DC2FDF7AC6}"/>
    <dgm:cxn modelId="{5F3C5FDC-CFB1-4A6F-958B-000FD00FDEC9}" type="presOf" srcId="{022DB79B-B5ED-49D0-B87E-67138BEE2A71}" destId="{D7F2C8DC-B3C2-4A96-8C3F-5A375ACCC66D}" srcOrd="0" destOrd="0" presId="urn:microsoft.com/office/officeart/2005/8/layout/hList1"/>
    <dgm:cxn modelId="{CF8CD1E5-6838-473C-929E-935564C77440}" type="presOf" srcId="{4211F982-82B8-4CFD-BC7E-ED8CBBFFC98D}" destId="{B0D76F63-F4F3-4A4D-B899-8A246EE86FA5}" srcOrd="0" destOrd="4" presId="urn:microsoft.com/office/officeart/2005/8/layout/hList1"/>
    <dgm:cxn modelId="{F04CF9E5-9205-4831-8ED1-BBEFCD976131}" srcId="{9E4509FF-A14F-4A13-BC45-D430371926F2}" destId="{FE0F2835-B59B-48EB-8286-5459C74C075E}" srcOrd="0" destOrd="0" parTransId="{6B830699-1A53-4FDB-83B9-A1D3BDE7873A}" sibTransId="{24CDF303-30B1-45A6-9135-88AF40A53055}"/>
    <dgm:cxn modelId="{0E342AE9-9E16-4EE3-94AB-A24C48188AB1}" srcId="{9A45D51F-13E8-45D8-99A8-EF55A40F592C}" destId="{7F596049-D1A1-47EE-8A3A-E89AF9200902}" srcOrd="2" destOrd="0" parTransId="{8504BFA2-3A8A-483A-ACEF-B0EBC084EE38}" sibTransId="{80300057-0327-4C31-8C8B-BE822D1D4845}"/>
    <dgm:cxn modelId="{FD1905F2-5AA4-4861-953F-1CA2661AB710}" type="presOf" srcId="{33FECA62-2360-411F-9F5E-8BF501D0FBE9}" destId="{71036F60-A87F-4FD8-BD4C-571F0AAC6634}" srcOrd="0" destOrd="2" presId="urn:microsoft.com/office/officeart/2005/8/layout/hList1"/>
    <dgm:cxn modelId="{0C3323F4-2B4D-4449-8F58-0F4DD32D60E6}" srcId="{9A45D51F-13E8-45D8-99A8-EF55A40F592C}" destId="{8653B537-6A3D-4BFB-87CD-00A6370E1077}" srcOrd="3" destOrd="0" parTransId="{E113BA6F-BA5F-4C4A-BB07-0D639F82D0DF}" sibTransId="{04D25C3A-BA94-4A65-82EA-D2950C969DDE}"/>
    <dgm:cxn modelId="{8FF59FF4-9ED6-49CE-B354-3A2B0C3D223E}" type="presOf" srcId="{9A45D51F-13E8-45D8-99A8-EF55A40F592C}" destId="{8F91C7D4-BE17-4D40-BC5A-F043C6DC01E6}" srcOrd="0" destOrd="0" presId="urn:microsoft.com/office/officeart/2005/8/layout/hList1"/>
    <dgm:cxn modelId="{811381F6-6133-471D-81E6-BA6AEB5D0C90}" srcId="{FF0210D2-9AF1-47B0-B514-FD0D135CC27A}" destId="{9E4509FF-A14F-4A13-BC45-D430371926F2}" srcOrd="0" destOrd="0" parTransId="{817FE71F-B196-4D79-9E55-76EB0EC27888}" sibTransId="{AA7C77A2-6CAC-4AC4-AE08-044E705EA52D}"/>
    <dgm:cxn modelId="{6CA903FD-70BD-45CE-857E-F909279D577A}" type="presOf" srcId="{F68D6B88-6788-4FB0-AB8D-68341DB0E4FA}" destId="{B0D76F63-F4F3-4A4D-B899-8A246EE86FA5}" srcOrd="0" destOrd="7" presId="urn:microsoft.com/office/officeart/2005/8/layout/hList1"/>
    <dgm:cxn modelId="{011FABFD-B841-4660-88D0-4240D31D9258}" type="presOf" srcId="{7F596049-D1A1-47EE-8A3A-E89AF9200902}" destId="{B0D76F63-F4F3-4A4D-B899-8A246EE86FA5}" srcOrd="0" destOrd="2" presId="urn:microsoft.com/office/officeart/2005/8/layout/hList1"/>
    <dgm:cxn modelId="{1533784A-606C-4078-A0D9-80804D7E918D}" type="presParOf" srcId="{0EBF8EE5-8E1E-41FC-9429-5C044A2412FF}" destId="{C29A7FC5-4751-4E01-865E-9C7AD2F4AEDA}" srcOrd="0" destOrd="0" presId="urn:microsoft.com/office/officeart/2005/8/layout/hList1"/>
    <dgm:cxn modelId="{5A7CF498-911C-48D0-B1E0-EA05E2C53A98}" type="presParOf" srcId="{C29A7FC5-4751-4E01-865E-9C7AD2F4AEDA}" destId="{B7976988-3286-4074-BD90-E84A8110CA4C}" srcOrd="0" destOrd="0" presId="urn:microsoft.com/office/officeart/2005/8/layout/hList1"/>
    <dgm:cxn modelId="{FFB4DDB9-8527-4B85-9FE9-04E972E9B021}" type="presParOf" srcId="{C29A7FC5-4751-4E01-865E-9C7AD2F4AEDA}" destId="{0AF0E9FA-4785-45E2-9603-02552CAFCFCB}" srcOrd="1" destOrd="0" presId="urn:microsoft.com/office/officeart/2005/8/layout/hList1"/>
    <dgm:cxn modelId="{EEF8F299-C72C-49C5-88B9-7DB3507EA78C}" type="presParOf" srcId="{0EBF8EE5-8E1E-41FC-9429-5C044A2412FF}" destId="{DAF61F37-87C2-43CC-9ED4-2F5EBE857916}" srcOrd="1" destOrd="0" presId="urn:microsoft.com/office/officeart/2005/8/layout/hList1"/>
    <dgm:cxn modelId="{45B803EA-C7F8-4AD1-93A3-A3DFE91493A1}" type="presParOf" srcId="{0EBF8EE5-8E1E-41FC-9429-5C044A2412FF}" destId="{99BB76C7-7420-4643-90AC-AC44BC1AC559}" srcOrd="2" destOrd="0" presId="urn:microsoft.com/office/officeart/2005/8/layout/hList1"/>
    <dgm:cxn modelId="{16E616B5-928A-4D55-9376-B30A473B70B1}" type="presParOf" srcId="{99BB76C7-7420-4643-90AC-AC44BC1AC559}" destId="{D7F2C8DC-B3C2-4A96-8C3F-5A375ACCC66D}" srcOrd="0" destOrd="0" presId="urn:microsoft.com/office/officeart/2005/8/layout/hList1"/>
    <dgm:cxn modelId="{84190B49-CC25-4374-9253-FCB30D7D8A62}" type="presParOf" srcId="{99BB76C7-7420-4643-90AC-AC44BC1AC559}" destId="{71036F60-A87F-4FD8-BD4C-571F0AAC6634}" srcOrd="1" destOrd="0" presId="urn:microsoft.com/office/officeart/2005/8/layout/hList1"/>
    <dgm:cxn modelId="{CDFD70E6-D8DE-48E6-A97C-D20C47B41E89}" type="presParOf" srcId="{0EBF8EE5-8E1E-41FC-9429-5C044A2412FF}" destId="{53463692-B221-494A-A56A-A95F51C7C9C1}" srcOrd="3" destOrd="0" presId="urn:microsoft.com/office/officeart/2005/8/layout/hList1"/>
    <dgm:cxn modelId="{29C1A6F4-66F7-4C38-81AF-B0D66A9E02BC}" type="presParOf" srcId="{0EBF8EE5-8E1E-41FC-9429-5C044A2412FF}" destId="{E7A0B869-282D-475B-B842-9A23956189F6}" srcOrd="4" destOrd="0" presId="urn:microsoft.com/office/officeart/2005/8/layout/hList1"/>
    <dgm:cxn modelId="{B5C0F627-F4D9-4A6F-ACD1-AE7EE7149B59}" type="presParOf" srcId="{E7A0B869-282D-475B-B842-9A23956189F6}" destId="{8F91C7D4-BE17-4D40-BC5A-F043C6DC01E6}" srcOrd="0" destOrd="0" presId="urn:microsoft.com/office/officeart/2005/8/layout/hList1"/>
    <dgm:cxn modelId="{84E03842-1A8E-46C2-A3DC-0F45E12A7FD8}" type="presParOf" srcId="{E7A0B869-282D-475B-B842-9A23956189F6}" destId="{B0D76F63-F4F3-4A4D-B899-8A246EE86FA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76988-3286-4074-BD90-E84A8110CA4C}">
      <dsp:nvSpPr>
        <dsp:cNvPr id="0" name=""/>
        <dsp:cNvSpPr/>
      </dsp:nvSpPr>
      <dsp:spPr>
        <a:xfrm>
          <a:off x="3408" y="437013"/>
          <a:ext cx="3322959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Forma y plazo de solicitud</a:t>
          </a:r>
        </a:p>
      </dsp:txBody>
      <dsp:txXfrm>
        <a:off x="3408" y="437013"/>
        <a:ext cx="3322959" cy="316800"/>
      </dsp:txXfrm>
    </dsp:sp>
    <dsp:sp modelId="{0AF0E9FA-4785-45E2-9603-02552CAFCFCB}">
      <dsp:nvSpPr>
        <dsp:cNvPr id="0" name=""/>
        <dsp:cNvSpPr/>
      </dsp:nvSpPr>
      <dsp:spPr>
        <a:xfrm>
          <a:off x="3408" y="753813"/>
          <a:ext cx="3322959" cy="4133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0" kern="1200" dirty="0"/>
            <a:t>10 días hábiles desde el día siguiente a la fecha de la publicación de la convocatoria en el BOCM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400" b="1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Registro de la </a:t>
          </a:r>
          <a:r>
            <a:rPr lang="es-ES" sz="1100" b="1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sede electrónica </a:t>
          </a:r>
          <a:r>
            <a:rPr lang="es-ES" sz="1100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de la Universidad Rey Juan Carlos </a:t>
          </a:r>
          <a:r>
            <a:rPr lang="es-ES" sz="1100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https://sede.urjc.es/</a:t>
          </a:r>
          <a:r>
            <a:rPr lang="es-ES" sz="1100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  dirigida al </a:t>
          </a:r>
          <a:r>
            <a:rPr lang="es-ES" sz="1100" b="1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Servicio de Investigación</a:t>
          </a:r>
          <a:r>
            <a:rPr lang="es-ES" sz="1100" kern="1200" dirty="0">
              <a:effectLst/>
              <a:latin typeface="Arial" panose="020B0604020202020204" pitchFamily="34" charset="0"/>
              <a:ea typeface="Gill Sans MT" panose="020B0502020104020203" pitchFamily="34" charset="0"/>
              <a:cs typeface="Arial" panose="020B0604020202020204" pitchFamily="34" charset="0"/>
            </a:rPr>
            <a:t>, y en los demás lugares previstos en el artículo 16.4.a) de la Ley 39/2015</a:t>
          </a:r>
          <a:endParaRPr lang="es-ES" sz="1100" kern="1200" dirty="0"/>
        </a:p>
      </dsp:txBody>
      <dsp:txXfrm>
        <a:off x="3408" y="753813"/>
        <a:ext cx="3322959" cy="4133648"/>
      </dsp:txXfrm>
    </dsp:sp>
    <dsp:sp modelId="{D7F2C8DC-B3C2-4A96-8C3F-5A375ACCC66D}">
      <dsp:nvSpPr>
        <dsp:cNvPr id="0" name=""/>
        <dsp:cNvSpPr/>
      </dsp:nvSpPr>
      <dsp:spPr>
        <a:xfrm>
          <a:off x="3791582" y="437013"/>
          <a:ext cx="3322959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Obligaciones de los solicitantes</a:t>
          </a:r>
        </a:p>
      </dsp:txBody>
      <dsp:txXfrm>
        <a:off x="3791582" y="437013"/>
        <a:ext cx="3322959" cy="316800"/>
      </dsp:txXfrm>
    </dsp:sp>
    <dsp:sp modelId="{71036F60-A87F-4FD8-BD4C-571F0AAC6634}">
      <dsp:nvSpPr>
        <dsp:cNvPr id="0" name=""/>
        <dsp:cNvSpPr/>
      </dsp:nvSpPr>
      <dsp:spPr>
        <a:xfrm>
          <a:off x="3791582" y="753813"/>
          <a:ext cx="3322959" cy="4133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b="1" kern="1200" dirty="0"/>
            <a:t>Personal docente y/o investigador en activo de la Universidad Rey Juan Carlos con contrato en vigor </a:t>
          </a:r>
          <a:r>
            <a:rPr lang="es-ES" sz="1100" kern="1200" dirty="0"/>
            <a:t>o compromiso de contratación hasta la finalización de las ayudas.</a:t>
          </a: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Haber defendido la  primera </a:t>
          </a:r>
          <a:r>
            <a:rPr lang="es-ES" sz="1100" b="1" kern="1200" dirty="0"/>
            <a:t>Tesis Doctoral </a:t>
          </a:r>
          <a:r>
            <a:rPr lang="es-ES" sz="1100" kern="1200" dirty="0"/>
            <a:t>con posterioridad al </a:t>
          </a:r>
          <a:r>
            <a:rPr lang="es-ES" sz="1100" b="1" kern="1200" dirty="0"/>
            <a:t>1/01/2009</a:t>
          </a: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100" b="1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u="sng" kern="1200" dirty="0"/>
            <a:t>No</a:t>
          </a:r>
          <a:r>
            <a:rPr lang="es-ES" sz="1100" kern="1200" dirty="0"/>
            <a:t> haber sido adjudicatario de estas ayudas anteriormente</a:t>
          </a: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100" kern="1200" dirty="0"/>
        </a:p>
      </dsp:txBody>
      <dsp:txXfrm>
        <a:off x="3791582" y="753813"/>
        <a:ext cx="3322959" cy="4133648"/>
      </dsp:txXfrm>
    </dsp:sp>
    <dsp:sp modelId="{8F91C7D4-BE17-4D40-BC5A-F043C6DC01E6}">
      <dsp:nvSpPr>
        <dsp:cNvPr id="0" name=""/>
        <dsp:cNvSpPr/>
      </dsp:nvSpPr>
      <dsp:spPr>
        <a:xfrm>
          <a:off x="7579756" y="437013"/>
          <a:ext cx="3322959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Documentación a entregar</a:t>
          </a:r>
        </a:p>
      </dsp:txBody>
      <dsp:txXfrm>
        <a:off x="7579756" y="437013"/>
        <a:ext cx="3322959" cy="316800"/>
      </dsp:txXfrm>
    </dsp:sp>
    <dsp:sp modelId="{B0D76F63-F4F3-4A4D-B899-8A246EE86FA5}">
      <dsp:nvSpPr>
        <dsp:cNvPr id="0" name=""/>
        <dsp:cNvSpPr/>
      </dsp:nvSpPr>
      <dsp:spPr>
        <a:xfrm>
          <a:off x="7579756" y="753813"/>
          <a:ext cx="3322959" cy="4133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Instancia cumplimentada _</a:t>
          </a:r>
          <a:r>
            <a:rPr lang="es-ES" sz="1100" b="1" kern="1200" dirty="0"/>
            <a:t>Anexo I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Documento acreditativo de fecha de defensa de tesis doctoral.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 Programa de actividades_ </a:t>
          </a:r>
          <a:r>
            <a:rPr lang="es-ES" sz="1100" b="1" kern="1200" dirty="0"/>
            <a:t>Anexo II</a:t>
          </a:r>
        </a:p>
        <a:p>
          <a:pPr marL="182563" lvl="2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s-ES" sz="1100" u="sng" kern="1200" dirty="0"/>
            <a:t>Programa científico-técnico </a:t>
          </a:r>
          <a:r>
            <a:rPr lang="es-ES" sz="1100" kern="1200" dirty="0"/>
            <a:t>que debe incluir los siguientes aspectos a valorar: Propuesta Científica (Antecedentes, Hipótesis y objetivos, Metodología, Infraestructuras y medios disponibles; Historial científico (últimos 5 años) del equipo investigador; Impacto esperado de los resultados; Capacidad formativa del equipo investigador.</a:t>
          </a:r>
        </a:p>
        <a:p>
          <a:pPr marL="182563" lvl="2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s-ES" sz="1100" u="sng" kern="1200" dirty="0"/>
            <a:t>Memoria económica</a:t>
          </a:r>
        </a:p>
        <a:p>
          <a:pPr marL="182563" lvl="2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s-ES" sz="1100" u="sng" kern="1200" dirty="0"/>
            <a:t>Plan de difusión </a:t>
          </a:r>
          <a:r>
            <a:rPr lang="es-ES" sz="1100" kern="1200" dirty="0"/>
            <a:t>y comunicación de resultados 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Documento acreditativo de haber sido beneficiario de la Convocatoria </a:t>
          </a:r>
          <a:r>
            <a:rPr lang="es-ES" sz="1100" b="1" kern="1200" dirty="0"/>
            <a:t>de Atracción de Talento </a:t>
          </a:r>
          <a:r>
            <a:rPr lang="es-ES" sz="1100" kern="1200" dirty="0"/>
            <a:t>de la Comunidad de Madrid en su modalidad 2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b="1" kern="1200" dirty="0"/>
            <a:t>Vinculación</a:t>
          </a:r>
          <a:r>
            <a:rPr lang="es-ES" sz="1100" kern="1200" dirty="0"/>
            <a:t> en caso de no ser personal  indefinido de la URJC tanto el solicitante como miembros del equipo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En caso de personal externo, </a:t>
          </a:r>
          <a:r>
            <a:rPr lang="es-ES" sz="1100" b="1" kern="1200" dirty="0"/>
            <a:t>autorización</a:t>
          </a:r>
          <a:r>
            <a:rPr lang="es-ES" sz="1100" kern="1200" dirty="0"/>
            <a:t> de participación del organismo.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 </a:t>
          </a:r>
          <a:r>
            <a:rPr lang="es-ES" sz="1100" b="1" kern="1200" dirty="0"/>
            <a:t>CV completo </a:t>
          </a:r>
          <a:r>
            <a:rPr lang="es-ES" sz="1100" kern="1200" dirty="0"/>
            <a:t>del investigador principal en el formato normalizado de la FECYT</a:t>
          </a:r>
        </a:p>
        <a:p>
          <a:pPr marL="57150" lvl="1" indent="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b="1" kern="1200" dirty="0"/>
            <a:t>CVA</a:t>
          </a:r>
          <a:r>
            <a:rPr lang="es-ES" sz="1100" kern="1200" dirty="0"/>
            <a:t> (abreviado) del investigador principal y todos los miembros del equipo</a:t>
          </a:r>
        </a:p>
      </dsp:txBody>
      <dsp:txXfrm>
        <a:off x="7579756" y="753813"/>
        <a:ext cx="3322959" cy="413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ADEA2-ACEF-4604-A5C6-113845AC8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DBCCAA-54D9-45E1-B4A2-858B026CA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FAE589-7D83-40C0-A725-E9170430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269992-22A3-48C3-B5FA-2183C901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2D2CCC-D7BA-41D3-8EF6-22C1C26E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05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1DD99-AD6C-48CB-8D34-64C2F93A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D2FD9F-6BB3-4A3B-A116-AB1AAE287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B4FF9-CDBB-4BFA-846B-C2C1A472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FAFCF-9C6A-4DBC-BAEE-6B38D0E3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F2CED9-0E2E-4BCB-A853-41F48765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77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DD4939-92F9-4FC2-A265-587D468C7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CBCB87-B01B-4B12-89BF-5A445E04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EED961-9521-48DC-AB0F-CAC86002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F774F2-A03A-49CB-9292-94569E6D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CC151-A3A4-44AB-8B1F-53F49150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80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53693-22B7-4CE9-97A9-2241753B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A389F3-0DB8-4707-8483-0B0C11226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B0B065-0FF1-48B8-AF40-327A081D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395EEF-A065-441D-AAAF-572ED4EB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D03A-DFBF-4445-BA64-52758E826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78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F280F-C0A2-4650-8822-7ADF04A06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D0BE09-8242-4DCD-8416-EBC57C428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7C622E-9482-4405-8607-EA4AA529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C41A2F-874A-40E9-80D0-29010B73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F54451-8911-4278-BF0D-B8B0B374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46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D29B3-B456-4FD5-865F-FE90692B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06CB8B-54A5-4E67-8FFA-64AA0C8EA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E50629-9D1F-4171-9845-3EE9FF119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B36B5C-0999-4E12-AB2A-57EEF5DB6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8E894-E622-4B97-A610-7C2EC9B0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5D38BE-F974-4693-92A3-995D8A77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32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D116D-44A3-497B-8264-0E40B38D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825EC8-92AF-4A5C-AB64-A97D27EA5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63E220-0303-457A-B080-A9ED587BD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2ED1EE-A55C-4D78-A15B-3D8E60B51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41A4E6-8C99-4A45-A43E-77B5449CD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596F6A-F4FC-4EE1-99AA-39F91358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C83D25-E3F6-45D9-86A0-F87E7CE1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10FF87E-FEE3-4A03-A18B-5D151C3F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00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2CFC8-2E91-4B59-B75F-57D3A48D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DC7815-5FF5-4EBC-A28D-F6DB8FDDD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64CD4E-099F-47B0-8CEB-12EEBBB2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60FD7-0B38-4B41-BC51-BCF083E5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20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521F2B1-33FA-4217-8563-2A4807F5B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6405F3-3C51-43D3-BBFC-B1253AD9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266FDA-142A-4F67-8100-EA7A16F0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7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FD987-65C1-4986-80B5-5CDDF51E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E4F406-2720-4B85-8C19-9E3572F45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B73229-8D8E-4BDD-8B10-1D441501F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F6C5BF-F92F-4269-A09A-701A873D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60C0B8-4776-4C27-8A11-EEC32284C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2BD13A-EA15-4CD6-AF40-DCAD730C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93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75F78-2162-4CA7-8CB9-40C2B980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82807E-A892-4A13-9C6B-FB5F74822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165EBB-B276-4130-A5EC-A953F3125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622FBB-9706-462E-B3A8-1ACA4E0CE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728A92-B057-44D0-B916-05558EC2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E36B03-0124-4304-9DB2-99005213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53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783DA6-5D4F-4ACC-8B20-6FFF81286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659EC4-5ACD-4E70-AB88-1CA476D7E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AAF92-99DB-46CD-9BEC-F04B6594B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81974-AA38-45D8-B3F6-49E5A1B6C352}" type="datetimeFigureOut">
              <a:rPr lang="es-ES" smtClean="0"/>
              <a:t>27/10/2021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EE21D7-DE91-4C74-806C-B13A00150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C15966-211F-4902-8C88-512309604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FA4E1-332C-408D-A11C-2FCAC2F80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2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96EFA6-A273-4018-B37B-AC2FB170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855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1800" b="1" dirty="0">
                <a:latin typeface="+mn-lt"/>
              </a:rPr>
              <a:t>PROGRAMA PROPIO DE FOMENTO Y DESARROLLO DE LA INVESTIGACIÓN </a:t>
            </a:r>
            <a:br>
              <a:rPr lang="es-ES_tradnl" sz="1800" b="1" dirty="0">
                <a:latin typeface="+mn-lt"/>
              </a:rPr>
            </a:br>
            <a:br>
              <a:rPr lang="es-ES_tradnl" sz="1800" b="1" dirty="0">
                <a:latin typeface="+mn-lt"/>
              </a:rPr>
            </a:b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CONVOCATORIA PÚBLICA PARA LA CONCESIÓN DE AYUDAS PARA LA REALIZACIÓN DE PROYECTOS DE I+D </a:t>
            </a:r>
            <a:r>
              <a:rPr lang="es-ES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 JÓVENES DOCTORES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LA UNIVERSIDAD REY JUAN CARLOS DURANTE LOS </a:t>
            </a:r>
            <a:r>
              <a:rPr lang="es-E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AÑOS </a:t>
            </a:r>
            <a:r>
              <a:rPr lang="es-ES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2022-2024</a:t>
            </a:r>
            <a:r>
              <a:rPr lang="es-E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900" dirty="0">
                <a:solidFill>
                  <a:srgbClr val="C00000"/>
                </a:solidFill>
                <a:effectLst/>
              </a:rPr>
              <a:t> </a:t>
            </a:r>
            <a:r>
              <a:rPr lang="es-E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486C478-B9E8-405D-AE5B-C7CCF461C1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322025"/>
              </p:ext>
            </p:extLst>
          </p:nvPr>
        </p:nvGraphicFramePr>
        <p:xfrm>
          <a:off x="704851" y="1627981"/>
          <a:ext cx="10906124" cy="5324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D1EFB985-E7D1-416C-8A7A-CF575EC870A5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03" y="130810"/>
            <a:ext cx="1803400" cy="68834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F1D5D2C-9691-4308-9F10-F4823DC2BB83}"/>
              </a:ext>
            </a:extLst>
          </p:cNvPr>
          <p:cNvSpPr txBox="1"/>
          <p:nvPr/>
        </p:nvSpPr>
        <p:spPr>
          <a:xfrm>
            <a:off x="8068108" y="451019"/>
            <a:ext cx="3767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/>
              <a:t>Vicerrectorado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487412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324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de Office</vt:lpstr>
      <vt:lpstr>PROGRAMA PROPIO DE FOMENTO Y DESARROLLO DE LA INVESTIGACIÓN   CONVOCATORIA PÚBLICA PARA LA CONCESIÓN DE AYUDAS PARA LA REALIZACIÓN DE PROYECTOS DE I+D PARA JÓVENES DOCTORES DE LA UNIVERSIDAD REY JUAN CARLOS DURANTE LOS AÑOS 2022-2024   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Martínez Vallarín</dc:creator>
  <cp:lastModifiedBy>María Socorro Solís Castellanos</cp:lastModifiedBy>
  <cp:revision>12</cp:revision>
  <dcterms:created xsi:type="dcterms:W3CDTF">2021-04-15T09:39:16Z</dcterms:created>
  <dcterms:modified xsi:type="dcterms:W3CDTF">2021-10-27T11:43:35Z</dcterms:modified>
</cp:coreProperties>
</file>